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0BB5BF-5B1B-0752-A010-A1C9788F26CF}" name="Ericka Nguyen" initials="" userId="S::enguyen@amcp.org::5d507db4-5be7-480e-a7dd-58a78c9eaf04" providerId="AD"/>
  <p188:author id="{BBB77EE8-0859-74B2-11BC-C42BA6054B3E}" name="Beth Stewart" initials="BS" userId="S::bstewart@amcp.org::069c7f9f-85db-4444-932e-ef769f020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5ED7-AF2A-D129-B5B0-22772BFA5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2577E-074B-DC52-FCA4-FC55ABB3E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F9E3-DF06-9C82-0291-273DE6FC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A410-A3AB-C121-47CA-459085B9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A04E-1F92-2EB4-8855-F52225DA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A814-0B15-0F4D-BDF3-AA1B6028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4C69-6525-ECD0-25D4-0535970C6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05B2-741D-E021-2508-BD627191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405B-E52E-D88D-5D84-6AB5540E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61B1-67C9-D371-8AB5-19A72F33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3C0AD-0902-7864-E74E-1541D1986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D6C97-56B4-48DF-7CB0-51469FE3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8E93-2E70-7BB5-2EFB-B1674D66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A898-A588-1445-1B0C-0131C146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2650-72EB-E457-E2F4-520B1B26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B830-D862-A469-5EC9-8272484B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0D5B-F0AF-6B6D-C151-B47007A2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E8587-BD5C-3BC7-6A5C-665C3C0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E15D-AC10-206C-14A4-E36BD2C9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BB49-31BB-9033-3636-6821DC9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5305-80CB-58AD-CDF2-9BDC04FC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50CD-5165-FC71-46D7-FA40407F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096E1-EB39-EF04-9278-44454C77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5FF75-8CA9-E5AC-8961-B5B1DB83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6549-BB23-96AF-1480-BB117376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CBE9-078A-FE38-C858-E27C0591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1775-3388-FB4E-F60A-1A95F879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5671D-2BD8-7F8B-5EEE-47F82DD67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750C6-51E1-D786-792A-F6BBB02E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02CEA-FA19-09A3-F1A1-E91AC381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54FB9-9C94-236D-7CC8-626F2755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1F4B-AA4B-9422-2920-E8BCB154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A28BC-62F2-37ED-BE62-59805C9EE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32234-295B-DA54-1F8B-1A55CEC6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9C621-D72E-2463-57F2-9DE14754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327D7-438B-EAC6-4318-CFD0FE86A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1DDE2-EE3B-3C7C-F16A-BCAD52F7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09B14-77B7-8EDE-B875-2457E802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FB8C6-2361-E690-4A7A-9FF75B0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E887-DD26-765A-D0D6-F8B0110F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C9717-99B1-585D-C8E2-D21B269E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912BB-9292-1064-33A2-CC5C7BE7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F491E-CB93-8F9C-0D59-4A020798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05159-FF1C-E07B-0628-A0A7DFC8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8BDC7-9E2C-E562-9361-88B85C12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B35B-BCB0-6268-5D8C-C0CEDAE0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47DD-2D0A-2EC4-74AA-F4D4FB19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6ECB-4CCB-2FEC-538E-7B560E16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FA8FD-8A51-321A-A860-8F2FBC498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5B86E-BF11-F30F-8D9A-65782F3B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D4DBE-6FDB-24D7-F05F-0508CFC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3562-52A0-9348-8C14-0E775492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71DE-20E6-36AB-D5A0-1DDEC459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7106A-604B-08C0-2561-095F10C6B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4302B-6DA7-7AF7-84E6-17422FC6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2FD4B-9A11-72AF-ADAE-56F5078D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C5F7-BE90-0237-BA05-3B1D6CDF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8211-765E-CFB1-83FB-76B87AA2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8057F-4B16-F999-AE7F-33CF2D2D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240A0-C089-45F7-238C-A008DD04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646D1-3252-04FD-8C88-567C15BB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3DCF7-33A4-4AE9-860E-D80F26FAC48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AF75-C7AA-C469-D4AF-7CD049541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320BD-1571-9420-8823-D606BC6BF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A6DC5-F7FC-424E-A77B-0882CAF5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light lines&#10;&#10;Description automatically generated">
            <a:extLst>
              <a:ext uri="{FF2B5EF4-FFF2-40B4-BE49-F238E27FC236}">
                <a16:creationId xmlns:a16="http://schemas.microsoft.com/office/drawing/2014/main" id="{B51747FB-802E-EA28-EBF6-3D37CAEB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3" b="683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340262"/>
            <a:ext cx="6428708" cy="1739153"/>
          </a:xfrm>
        </p:spPr>
        <p:txBody>
          <a:bodyPr>
            <a:normAutofit/>
          </a:bodyPr>
          <a:lstStyle/>
          <a:p>
            <a:pPr algn="l"/>
            <a:r>
              <a:rPr lang="en-US" sz="5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 ARE EXHIBITING 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F921A99-5D96-0AE3-5806-6F4A6CF4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769" y="3816815"/>
            <a:ext cx="5943600" cy="1217465"/>
          </a:xfrm>
          <a:prstGeom prst="rect">
            <a:avLst/>
          </a:prstGeom>
        </p:spPr>
      </p:pic>
      <p:pic>
        <p:nvPicPr>
          <p:cNvPr id="7" name="Picture 6" descr="A logo with a cube&#10;&#10;Description automatically generated">
            <a:extLst>
              <a:ext uri="{FF2B5EF4-FFF2-40B4-BE49-F238E27FC236}">
                <a16:creationId xmlns:a16="http://schemas.microsoft.com/office/drawing/2014/main" id="{B2891163-51A6-6812-9FC8-390A5A24E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6CD53F-3532-806E-B8B8-65840AAE0BE2}"/>
              </a:ext>
            </a:extLst>
          </p:cNvPr>
          <p:cNvGrpSpPr/>
          <p:nvPr/>
        </p:nvGrpSpPr>
        <p:grpSpPr>
          <a:xfrm>
            <a:off x="839769" y="5018624"/>
            <a:ext cx="5447501" cy="400110"/>
            <a:chOff x="839769" y="5540262"/>
            <a:chExt cx="5447501" cy="400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1123D6-9819-C176-D715-076FCDD88239}"/>
                </a:ext>
              </a:extLst>
            </p:cNvPr>
            <p:cNvSpPr txBox="1"/>
            <p:nvPr/>
          </p:nvSpPr>
          <p:spPr>
            <a:xfrm>
              <a:off x="1296352" y="5540262"/>
              <a:ext cx="4990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OCT. 14–17, 2024 | LAS VEGAS</a:t>
              </a:r>
            </a:p>
          </p:txBody>
        </p:sp>
        <p:pic>
          <p:nvPicPr>
            <p:cNvPr id="14" name="Picture 13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CE047323-28C8-5ADF-9DE3-B581E3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69" y="5580297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89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light lines&#10;&#10;Description automatically generated">
            <a:extLst>
              <a:ext uri="{FF2B5EF4-FFF2-40B4-BE49-F238E27FC236}">
                <a16:creationId xmlns:a16="http://schemas.microsoft.com/office/drawing/2014/main" id="{465820B7-BF81-5936-25BF-189652F0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3" b="683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427424"/>
            <a:ext cx="6428708" cy="2641412"/>
          </a:xfrm>
        </p:spPr>
        <p:txBody>
          <a:bodyPr>
            <a:noAutofit/>
          </a:bodyPr>
          <a:lstStyle/>
          <a:p>
            <a:pPr algn="l"/>
            <a:r>
              <a:rPr lang="en-US" sz="56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MEET US AT  BOOTH XX</a:t>
            </a:r>
            <a:br>
              <a:rPr lang="en-US" sz="6400" b="1" dirty="0">
                <a:latin typeface="Arial Black"/>
                <a:cs typeface="Arial Black" panose="020B0604020202020204" pitchFamily="34" charset="0"/>
              </a:rPr>
            </a:br>
            <a:endParaRPr lang="en-US" sz="6400" b="1" dirty="0">
              <a:solidFill>
                <a:schemeClr val="bg1"/>
              </a:solidFill>
              <a:latin typeface="Arial Black"/>
              <a:cs typeface="Arial Black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5" name="Picture 4" descr="A logo with a cube&#10;&#10;Description automatically generated">
            <a:extLst>
              <a:ext uri="{FF2B5EF4-FFF2-40B4-BE49-F238E27FC236}">
                <a16:creationId xmlns:a16="http://schemas.microsoft.com/office/drawing/2014/main" id="{AFEEF872-A988-5E95-8A27-32AE29E75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880D686-F019-F8C2-840C-8BE898DBB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69" y="3816815"/>
            <a:ext cx="5943600" cy="12174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D26B42-C1A6-F8D5-B540-CF6DB54923B6}"/>
              </a:ext>
            </a:extLst>
          </p:cNvPr>
          <p:cNvGrpSpPr/>
          <p:nvPr/>
        </p:nvGrpSpPr>
        <p:grpSpPr>
          <a:xfrm>
            <a:off x="839769" y="5018624"/>
            <a:ext cx="5447501" cy="400110"/>
            <a:chOff x="839769" y="5540262"/>
            <a:chExt cx="5447501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CAE966-2C59-75F0-90B7-0749CD7A3124}"/>
                </a:ext>
              </a:extLst>
            </p:cNvPr>
            <p:cNvSpPr txBox="1"/>
            <p:nvPr/>
          </p:nvSpPr>
          <p:spPr>
            <a:xfrm>
              <a:off x="1296352" y="5540262"/>
              <a:ext cx="4990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OCT. 14–17, 2024 | LAS VEGAS</a:t>
              </a:r>
            </a:p>
          </p:txBody>
        </p:sp>
        <p:pic>
          <p:nvPicPr>
            <p:cNvPr id="9" name="Picture 8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0A6DC8CB-771B-B668-ABA6-5A94001EB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69" y="5580297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98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Office Theme</vt:lpstr>
      <vt:lpstr>WE ARE EXHIBITING AT</vt:lpstr>
      <vt:lpstr>MEET US AT  BOOTH XX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Cooney</dc:creator>
  <cp:lastModifiedBy>Jim Cooney</cp:lastModifiedBy>
  <cp:revision>1</cp:revision>
  <dcterms:created xsi:type="dcterms:W3CDTF">2024-08-20T14:40:49Z</dcterms:created>
  <dcterms:modified xsi:type="dcterms:W3CDTF">2024-08-20T14:43:49Z</dcterms:modified>
</cp:coreProperties>
</file>