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B86-9EFB-A737-4074-4C666F706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C79DD-3845-466D-E9DD-11558944B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8C392-928A-6D97-6569-B4D17922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41773-776D-D611-6E87-CEDC6A13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54A09-69E2-638C-DAB7-797B8067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0058-332C-2E82-2676-05B891D7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480CF-FBA2-E7B9-7DEF-B38BC172C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2ED27-632E-A310-050F-CB2A5494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E301E-F402-B913-746C-0BBA944B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0669F-9350-2906-B78A-DC9B00DF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563CBA-3F06-2ACC-374E-B5648D1DE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A1899-EB55-4FBF-D889-C3EDEF08F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16E1B-4DE4-6C62-3DC7-1500FB11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521B0-2D48-F6C5-FDFE-791746BE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E09D7-EC03-E2E9-9FC9-76878118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58D2-6CD7-F7A9-3084-0F27BB2F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1730-3794-DADF-9A92-7421E373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8DAE1-5726-BED1-A592-334C793B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D3EE4-F736-DDD1-A068-AE883EF0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03B3F-3386-F578-65B1-BE9C0C78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6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73B2-4670-90B5-DEBD-660A9845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2ECC7-AEA9-7DBF-DE29-9C45F0661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E1CC2-6E1E-1C32-F3BF-D683CE8B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38C2F-B7B6-9B1C-CA19-9D77E1A5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8E3C-BE73-0661-58CE-F11CC73F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4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EC06-0C14-679A-CEA9-E0CADBED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F9FE-CCED-B4FC-B3DA-815A4BE3C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8E6B0-0FF8-3E97-EB7F-B4A70D20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79855-4E98-EB47-8378-BE278005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06DC9-36AF-91B7-1319-3125562F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AB90A-97E0-3E48-186F-03843247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5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DC20-AD49-8827-FA24-CAA97C8B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B46B4-5F5C-B857-F990-49EC8C0C5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B2EB5-580C-FD2C-3B78-806E0A658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2523C-55A1-D501-7DCC-3FBD40A56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A5208-AA6F-6C1D-260A-4C462BC40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B44AB-544D-120A-4E59-371DCA5E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ED243E-0623-D7E5-6FC7-E4434DE0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8DAF5-C4D4-74F8-B321-B9D1F58E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33AF-D0C0-BB87-1F95-CEAE69BB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59FCF-9B6D-A4D3-184C-345C21FE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5DDD3-D1DD-AF6C-A7B8-6F1700DD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90E7-36D7-885A-B61A-3D4EB461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5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DC1AD-A5B3-C373-FB9B-CE24A03F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86F2B-B84D-A973-55E6-141A53CF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BB63-8ACC-0DC6-2DC7-F9AAD815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4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3679-33F1-DDEC-A2CD-C304BB85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89FB-E57D-9FF3-F916-0744918B4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66943-7719-D185-0B99-8DCFF0BCB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554B5-FEED-4EE5-1EAE-1C304007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BA93F-EFFB-77B7-46D8-D0244E03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2ABE-06D1-9B16-4D85-3FD42AAE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8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3533-6709-C808-9E2D-E8F0F074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9262E-00A8-1D1F-84D0-AD5B17D2E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C9FF2-EAE4-2094-2327-64AE906B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9FF99-56EB-71B3-A33D-38E0A4F7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35C33-F975-C983-E81E-47688250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A8B65-1D47-C610-3DF0-E823B000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C8F33-BE69-078C-8B30-B2D9C6CC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568B-357B-3B06-388F-635540497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429F9-F388-9634-FB92-99D923D0B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830FE-3434-4C78-B4B2-015916E17B5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44518-F9D1-3ECA-AF93-05F6D4406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20C86-76BF-587D-F9D4-0B1D9C3AC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AF8B7D-2B90-4866-8276-F149D8520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green circles&#10;&#10;AI-generated content may be incorrect.">
            <a:extLst>
              <a:ext uri="{FF2B5EF4-FFF2-40B4-BE49-F238E27FC236}">
                <a16:creationId xmlns:a16="http://schemas.microsoft.com/office/drawing/2014/main" id="{956D7F33-BFC8-B1D7-CCEA-C94C8014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5C5FA-A9D4-5E9B-5C69-36DCE7CC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67" y="1861490"/>
            <a:ext cx="7183395" cy="232853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 AM SPEAKING 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F0760-40F7-9296-BE87-A9F132B4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15" y="573723"/>
            <a:ext cx="435685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214CA1-77E4-3509-88AA-7D00CAFFAEA4}"/>
              </a:ext>
            </a:extLst>
          </p:cNvPr>
          <p:cNvSpPr txBox="1"/>
          <p:nvPr/>
        </p:nvSpPr>
        <p:spPr>
          <a:xfrm>
            <a:off x="5905905" y="663377"/>
            <a:ext cx="493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AMCPNexus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AMCPNEXUS.ORG</a:t>
            </a:r>
          </a:p>
        </p:txBody>
      </p:sp>
      <p:pic>
        <p:nvPicPr>
          <p:cNvPr id="13" name="Picture 12" descr="A person's silhouette with short hair&#10;&#10;Description automatically generated">
            <a:extLst>
              <a:ext uri="{FF2B5EF4-FFF2-40B4-BE49-F238E27FC236}">
                <a16:creationId xmlns:a16="http://schemas.microsoft.com/office/drawing/2014/main" id="{55D208AD-FA02-5890-654A-2E4E69B6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98" y="2252361"/>
            <a:ext cx="3025702" cy="3025702"/>
          </a:xfrm>
          <a:prstGeom prst="rect">
            <a:avLst/>
          </a:prstGeom>
        </p:spPr>
      </p:pic>
      <p:pic>
        <p:nvPicPr>
          <p:cNvPr id="7" name="Picture 6" descr="A white and green logo&#10;&#10;AI-generated content may be incorrect.">
            <a:extLst>
              <a:ext uri="{FF2B5EF4-FFF2-40B4-BE49-F238E27FC236}">
                <a16:creationId xmlns:a16="http://schemas.microsoft.com/office/drawing/2014/main" id="{E8E390F9-BA3E-1AD6-5AB7-3C797DF55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/>
          <a:stretch>
            <a:fillRect/>
          </a:stretch>
        </p:blipFill>
        <p:spPr>
          <a:xfrm>
            <a:off x="689267" y="4347339"/>
            <a:ext cx="5582505" cy="16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circles&#10;&#10;AI-generated content may be incorrect.">
            <a:extLst>
              <a:ext uri="{FF2B5EF4-FFF2-40B4-BE49-F238E27FC236}">
                <a16:creationId xmlns:a16="http://schemas.microsoft.com/office/drawing/2014/main" id="{4A761062-1923-0026-7274-89795B177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5C5FA-A9D4-5E9B-5C69-36DCE7CC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67" y="1949415"/>
            <a:ext cx="7183395" cy="2328532"/>
          </a:xfrm>
        </p:spPr>
        <p:txBody>
          <a:bodyPr>
            <a:normAutofit/>
          </a:bodyPr>
          <a:lstStyle/>
          <a:p>
            <a:pPr algn="l"/>
            <a:r>
              <a:rPr lang="en-US" sz="8000" b="1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HEAR MY SESSION 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F0760-40F7-9296-BE87-A9F132B4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15" y="573723"/>
            <a:ext cx="435685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214CA1-77E4-3509-88AA-7D00CAFFAEA4}"/>
              </a:ext>
            </a:extLst>
          </p:cNvPr>
          <p:cNvSpPr txBox="1"/>
          <p:nvPr/>
        </p:nvSpPr>
        <p:spPr>
          <a:xfrm>
            <a:off x="5905905" y="663377"/>
            <a:ext cx="493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AMCPNexus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AMCPNEXUS.ORG</a:t>
            </a:r>
          </a:p>
        </p:txBody>
      </p:sp>
      <p:pic>
        <p:nvPicPr>
          <p:cNvPr id="3" name="Picture 2" descr="A person's silhouette with short hair&#10;&#10;Description automatically generated">
            <a:extLst>
              <a:ext uri="{FF2B5EF4-FFF2-40B4-BE49-F238E27FC236}">
                <a16:creationId xmlns:a16="http://schemas.microsoft.com/office/drawing/2014/main" id="{26D869AC-04AB-81BE-2D9F-B9E545A9C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98" y="2252361"/>
            <a:ext cx="3025702" cy="3025702"/>
          </a:xfrm>
          <a:prstGeom prst="rect">
            <a:avLst/>
          </a:prstGeom>
        </p:spPr>
      </p:pic>
      <p:pic>
        <p:nvPicPr>
          <p:cNvPr id="5" name="Picture 4" descr="A white and green logo&#10;&#10;AI-generated content may be incorrect.">
            <a:extLst>
              <a:ext uri="{FF2B5EF4-FFF2-40B4-BE49-F238E27FC236}">
                <a16:creationId xmlns:a16="http://schemas.microsoft.com/office/drawing/2014/main" id="{053A6547-6CD4-C64C-2859-0D5E1792D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/>
          <a:stretch>
            <a:fillRect/>
          </a:stretch>
        </p:blipFill>
        <p:spPr>
          <a:xfrm>
            <a:off x="689267" y="4347339"/>
            <a:ext cx="5582505" cy="16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Arial Black</vt:lpstr>
      <vt:lpstr>Office Theme</vt:lpstr>
      <vt:lpstr>I AM SPEAKING AT</vt:lpstr>
      <vt:lpstr>HEAR MY SESSION 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Cooney</dc:creator>
  <cp:lastModifiedBy>Jim Cooney</cp:lastModifiedBy>
  <cp:revision>2</cp:revision>
  <dcterms:created xsi:type="dcterms:W3CDTF">2024-08-16T16:33:31Z</dcterms:created>
  <dcterms:modified xsi:type="dcterms:W3CDTF">2025-07-21T14:26:27Z</dcterms:modified>
</cp:coreProperties>
</file>