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6C9C-E41F-F9EC-ABB8-24E4FB2C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13619-2AFB-DBD8-F478-C6D37A7FA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D819-BC1C-9607-4323-E4C065F2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3E99-FDF4-221D-A0B1-7F5EB1B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5838D-BB77-113A-956C-9D16AE4D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A700-6000-20F2-C11B-EC75FF0A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3659D-1404-4B74-E5D2-87C619D6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C9351-A7A5-FF71-AA4B-4D79F51C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A2473-51A6-DA44-E53A-5E9186F4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1569-2031-BFD0-6F80-AB6C155E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41458-2E3E-C2E7-26C5-0C1464126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18EEA-108A-58CD-C8DB-FCD6A7017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3E3C-EB51-3AF3-C931-4FF937F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E232-2ED2-2833-6B7D-841721C9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5C9B-DF0E-ACD7-3A71-C127E9C7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C560-E881-896C-22EC-3257DC41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24C76-05D5-F24D-3CC3-EFEC3C5A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0B4E0-1370-2435-796B-9A036715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4B32-3207-9270-BF49-160E5EDD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1B0A6-FDAA-D0C3-EEBF-20BAE182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D15F-C2F9-D36D-E0D1-EB5897C6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9349D-7A6F-9944-97B1-661B2412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108A-42C7-AC18-6CB5-7E4B68D6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E447A-BD89-6A93-D884-2450F7FD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31ACB-FF5C-510F-B7AD-F9DEADBA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1F6-50BB-FB82-A2FB-CD6BDDEF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43AE-97B1-286B-FEF5-222FD5413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7D1CB-C450-6DE1-56CA-44CAF2357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1906-20C4-6CD1-0678-DE06DD5B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C3C2-A53B-D75E-F983-D965D7B4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9F746-43A8-C0C1-2BC7-C63385AD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4D49-6514-0788-5099-569542AB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71A6-A665-DC7A-08CC-1D417314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0D439-7CB8-B78F-D5F9-2675B31E8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0F816-0D7F-2391-2F40-E16A89128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0A3D8-E41A-FDB8-41B4-D20F8D88F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9292C-821A-E234-8FB6-C2447435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E6086-C786-40FB-71FE-C2EF2716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9356D-FA4C-7B2B-F0B0-E8362399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70E6-8F87-42E9-EEA6-E61536B2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F31A4-8F5B-A7F8-F580-40502C4A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A0BE8-C6F9-3BF3-0336-EF0996DA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A7B38-D8A2-2294-D7D0-488AA62E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9160E-0689-4A92-9ACA-A3B513D7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0F3EA-E03D-0A53-FBE0-7CE56667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FC7E-B257-6690-0410-D1CE0758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B6CA-9A39-6630-10CF-DDA73AAE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9933-01EA-7EB9-6612-D0CD9BDE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8153-FF04-6272-C781-1276C9AF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65140-B30F-8E31-45F9-7FC7E46B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ECB1F-6995-905C-56A6-1DFFCEB8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4A94-1987-5099-1EF2-86C826F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8FB7-7F60-A011-F357-F1972262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5D367-F9C4-8595-E849-04A20578F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DB76-68B6-FAB6-A7E5-A16F9046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9069-C20A-0E1E-1A77-F3E6DB70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A136E-EC37-585B-ECDB-B25B3DF1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97B84-055A-23F5-524A-007CE9A2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45929-6F92-2461-B48A-7AEECD8A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6966-CA6F-A94E-3560-600A23924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FE45-988A-A658-FD03-D2EF0196E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692AC-5731-499D-85AD-537A50BCD04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3F4D-6F10-2B33-9682-F35E0CA34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E1D21-0F5C-41C1-DCEA-B18E9DC9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4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circles&#10;&#10;AI-generated content may be incorrect.">
            <a:extLst>
              <a:ext uri="{FF2B5EF4-FFF2-40B4-BE49-F238E27FC236}">
                <a16:creationId xmlns:a16="http://schemas.microsoft.com/office/drawing/2014/main" id="{00FF3BF7-E805-EA60-1B0D-55FBB6FE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8" y="2362034"/>
            <a:ext cx="6484042" cy="1739153"/>
          </a:xfrm>
        </p:spPr>
        <p:txBody>
          <a:bodyPr>
            <a:noAutofit/>
          </a:bodyPr>
          <a:lstStyle/>
          <a:p>
            <a:pPr algn="l"/>
            <a:r>
              <a:rPr lang="en-US" sz="63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 ARE SPONSORING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7" name="Picture 6" descr="A logo with a cube&#10;&#10;Description automatically generated">
            <a:extLst>
              <a:ext uri="{FF2B5EF4-FFF2-40B4-BE49-F238E27FC236}">
                <a16:creationId xmlns:a16="http://schemas.microsoft.com/office/drawing/2014/main" id="{B2891163-51A6-6812-9FC8-390A5A24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458" y="2362034"/>
            <a:ext cx="3960274" cy="2772192"/>
          </a:xfrm>
          <a:prstGeom prst="rect">
            <a:avLst/>
          </a:prstGeom>
        </p:spPr>
      </p:pic>
      <p:pic>
        <p:nvPicPr>
          <p:cNvPr id="5" name="Picture 4" descr="A white and green logo&#10;&#10;AI-generated content may be incorrect.">
            <a:extLst>
              <a:ext uri="{FF2B5EF4-FFF2-40B4-BE49-F238E27FC236}">
                <a16:creationId xmlns:a16="http://schemas.microsoft.com/office/drawing/2014/main" id="{5D3DBFEC-1507-A1D7-BE9F-907287B9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/>
          <a:stretch>
            <a:fillRect/>
          </a:stretch>
        </p:blipFill>
        <p:spPr>
          <a:xfrm>
            <a:off x="689268" y="4190022"/>
            <a:ext cx="5582505" cy="16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circles&#10;&#10;AI-generated content may be incorrect.">
            <a:extLst>
              <a:ext uri="{FF2B5EF4-FFF2-40B4-BE49-F238E27FC236}">
                <a16:creationId xmlns:a16="http://schemas.microsoft.com/office/drawing/2014/main" id="{7B1A6DD2-92F9-5CAC-219F-AE34EE45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8" y="2362034"/>
            <a:ext cx="6484042" cy="1217465"/>
          </a:xfrm>
        </p:spPr>
        <p:txBody>
          <a:bodyPr>
            <a:noAutofit/>
          </a:bodyPr>
          <a:lstStyle/>
          <a:p>
            <a:pPr algn="l"/>
            <a:r>
              <a:rPr lang="en-US" sz="7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MEET US 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7" name="Picture 6" descr="A logo with a cube&#10;&#10;Description automatically generated">
            <a:extLst>
              <a:ext uri="{FF2B5EF4-FFF2-40B4-BE49-F238E27FC236}">
                <a16:creationId xmlns:a16="http://schemas.microsoft.com/office/drawing/2014/main" id="{B2891163-51A6-6812-9FC8-390A5A24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458" y="2362034"/>
            <a:ext cx="3960274" cy="2772192"/>
          </a:xfrm>
          <a:prstGeom prst="rect">
            <a:avLst/>
          </a:prstGeom>
        </p:spPr>
      </p:pic>
      <p:pic>
        <p:nvPicPr>
          <p:cNvPr id="3" name="Picture 2" descr="A white and green logo&#10;&#10;AI-generated content may be incorrect.">
            <a:extLst>
              <a:ext uri="{FF2B5EF4-FFF2-40B4-BE49-F238E27FC236}">
                <a16:creationId xmlns:a16="http://schemas.microsoft.com/office/drawing/2014/main" id="{DA9B97F7-BB7D-D3C3-AC9E-E8A46C1FB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/>
          <a:stretch>
            <a:fillRect/>
          </a:stretch>
        </p:blipFill>
        <p:spPr>
          <a:xfrm>
            <a:off x="689268" y="3748130"/>
            <a:ext cx="5582505" cy="16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Arial Black</vt:lpstr>
      <vt:lpstr>Office Theme</vt:lpstr>
      <vt:lpstr>WE ARE SPONSORING</vt:lpstr>
      <vt:lpstr>MEET US 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Cooney</dc:creator>
  <cp:lastModifiedBy>Jim Cooney</cp:lastModifiedBy>
  <cp:revision>2</cp:revision>
  <dcterms:created xsi:type="dcterms:W3CDTF">2024-08-20T14:05:03Z</dcterms:created>
  <dcterms:modified xsi:type="dcterms:W3CDTF">2025-07-21T14:29:20Z</dcterms:modified>
</cp:coreProperties>
</file>