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x="20104100" cy="11309350"/>
  <p:notesSz cx="20104100" cy="1130935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0" b="1" i="0">
                <a:solidFill>
                  <a:srgbClr val="DC8633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255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dirty="0" spc="150"/>
              <a:t>MANAGED</a:t>
            </a:r>
            <a:r>
              <a:rPr dirty="0" spc="355"/>
              <a:t> </a:t>
            </a:r>
            <a:r>
              <a:rPr dirty="0" spc="140"/>
              <a:t>CARE</a:t>
            </a:r>
            <a:r>
              <a:rPr dirty="0" spc="360"/>
              <a:t> </a:t>
            </a:r>
            <a:r>
              <a:rPr dirty="0" spc="175">
                <a:latin typeface="Arial Black"/>
                <a:cs typeface="Arial Black"/>
              </a:rPr>
              <a:t>PHARMACY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3860"/>
              </a:lnSpc>
            </a:pPr>
            <a:r>
              <a:rPr dirty="0" spc="110"/>
              <a:t>SAN</a:t>
            </a:r>
            <a:r>
              <a:rPr dirty="0" spc="370"/>
              <a:t> </a:t>
            </a:r>
            <a:r>
              <a:rPr dirty="0" spc="140"/>
              <a:t>DIEGO,</a:t>
            </a:r>
            <a:r>
              <a:rPr dirty="0" spc="370"/>
              <a:t> </a:t>
            </a:r>
            <a:r>
              <a:rPr dirty="0" spc="85"/>
              <a:t>CA</a:t>
            </a:r>
            <a:r>
              <a:rPr dirty="0" spc="245"/>
              <a:t> </a:t>
            </a:r>
            <a:r>
              <a:rPr dirty="0"/>
              <a:t>|</a:t>
            </a:r>
            <a:r>
              <a:rPr dirty="0" spc="370"/>
              <a:t> </a:t>
            </a:r>
            <a:r>
              <a:rPr dirty="0"/>
              <a:t>OCT.</a:t>
            </a:r>
            <a:r>
              <a:rPr dirty="0" spc="370"/>
              <a:t> </a:t>
            </a:r>
            <a:r>
              <a:rPr dirty="0" spc="170"/>
              <a:t>26–</a:t>
            </a:r>
            <a:r>
              <a:rPr dirty="0" spc="110"/>
              <a:t>29,</a:t>
            </a:r>
            <a:r>
              <a:rPr dirty="0" spc="375"/>
              <a:t> </a:t>
            </a:r>
            <a:r>
              <a:rPr dirty="0" spc="150"/>
              <a:t>2026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000" b="1" i="0">
                <a:solidFill>
                  <a:srgbClr val="DC8633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255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dirty="0" spc="150"/>
              <a:t>MANAGED</a:t>
            </a:r>
            <a:r>
              <a:rPr dirty="0" spc="355"/>
              <a:t> </a:t>
            </a:r>
            <a:r>
              <a:rPr dirty="0" spc="140"/>
              <a:t>CARE</a:t>
            </a:r>
            <a:r>
              <a:rPr dirty="0" spc="360"/>
              <a:t> </a:t>
            </a:r>
            <a:r>
              <a:rPr dirty="0" spc="175">
                <a:latin typeface="Arial Black"/>
                <a:cs typeface="Arial Black"/>
              </a:rPr>
              <a:t>PHARMACY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3860"/>
              </a:lnSpc>
            </a:pPr>
            <a:r>
              <a:rPr dirty="0" spc="110"/>
              <a:t>SAN</a:t>
            </a:r>
            <a:r>
              <a:rPr dirty="0" spc="370"/>
              <a:t> </a:t>
            </a:r>
            <a:r>
              <a:rPr dirty="0" spc="140"/>
              <a:t>DIEGO,</a:t>
            </a:r>
            <a:r>
              <a:rPr dirty="0" spc="370"/>
              <a:t> </a:t>
            </a:r>
            <a:r>
              <a:rPr dirty="0" spc="85"/>
              <a:t>CA</a:t>
            </a:r>
            <a:r>
              <a:rPr dirty="0" spc="245"/>
              <a:t> </a:t>
            </a:r>
            <a:r>
              <a:rPr dirty="0"/>
              <a:t>|</a:t>
            </a:r>
            <a:r>
              <a:rPr dirty="0" spc="370"/>
              <a:t> </a:t>
            </a:r>
            <a:r>
              <a:rPr dirty="0"/>
              <a:t>OCT.</a:t>
            </a:r>
            <a:r>
              <a:rPr dirty="0" spc="370"/>
              <a:t> </a:t>
            </a:r>
            <a:r>
              <a:rPr dirty="0" spc="170"/>
              <a:t>26–</a:t>
            </a:r>
            <a:r>
              <a:rPr dirty="0" spc="110"/>
              <a:t>29,</a:t>
            </a:r>
            <a:r>
              <a:rPr dirty="0" spc="375"/>
              <a:t> </a:t>
            </a:r>
            <a:r>
              <a:rPr dirty="0" spc="150"/>
              <a:t>2026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000" b="1" i="0">
                <a:solidFill>
                  <a:srgbClr val="DC8633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255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dirty="0" spc="150"/>
              <a:t>MANAGED</a:t>
            </a:r>
            <a:r>
              <a:rPr dirty="0" spc="355"/>
              <a:t> </a:t>
            </a:r>
            <a:r>
              <a:rPr dirty="0" spc="140"/>
              <a:t>CARE</a:t>
            </a:r>
            <a:r>
              <a:rPr dirty="0" spc="360"/>
              <a:t> </a:t>
            </a:r>
            <a:r>
              <a:rPr dirty="0" spc="175">
                <a:latin typeface="Arial Black"/>
                <a:cs typeface="Arial Black"/>
              </a:rPr>
              <a:t>PHARMACY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3860"/>
              </a:lnSpc>
            </a:pPr>
            <a:r>
              <a:rPr dirty="0" spc="110"/>
              <a:t>SAN</a:t>
            </a:r>
            <a:r>
              <a:rPr dirty="0" spc="370"/>
              <a:t> </a:t>
            </a:r>
            <a:r>
              <a:rPr dirty="0" spc="140"/>
              <a:t>DIEGO,</a:t>
            </a:r>
            <a:r>
              <a:rPr dirty="0" spc="370"/>
              <a:t> </a:t>
            </a:r>
            <a:r>
              <a:rPr dirty="0" spc="85"/>
              <a:t>CA</a:t>
            </a:r>
            <a:r>
              <a:rPr dirty="0" spc="245"/>
              <a:t> </a:t>
            </a:r>
            <a:r>
              <a:rPr dirty="0"/>
              <a:t>|</a:t>
            </a:r>
            <a:r>
              <a:rPr dirty="0" spc="370"/>
              <a:t> </a:t>
            </a:r>
            <a:r>
              <a:rPr dirty="0"/>
              <a:t>OCT.</a:t>
            </a:r>
            <a:r>
              <a:rPr dirty="0" spc="370"/>
              <a:t> </a:t>
            </a:r>
            <a:r>
              <a:rPr dirty="0" spc="170"/>
              <a:t>26–</a:t>
            </a:r>
            <a:r>
              <a:rPr dirty="0" spc="110"/>
              <a:t>29,</a:t>
            </a:r>
            <a:r>
              <a:rPr dirty="0" spc="375"/>
              <a:t> </a:t>
            </a:r>
            <a:r>
              <a:rPr dirty="0" spc="150"/>
              <a:t>2026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000" b="1" i="0">
                <a:solidFill>
                  <a:srgbClr val="DC8633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255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dirty="0" spc="150"/>
              <a:t>MANAGED</a:t>
            </a:r>
            <a:r>
              <a:rPr dirty="0" spc="355"/>
              <a:t> </a:t>
            </a:r>
            <a:r>
              <a:rPr dirty="0" spc="140"/>
              <a:t>CARE</a:t>
            </a:r>
            <a:r>
              <a:rPr dirty="0" spc="360"/>
              <a:t> </a:t>
            </a:r>
            <a:r>
              <a:rPr dirty="0" spc="175">
                <a:latin typeface="Arial Black"/>
                <a:cs typeface="Arial Black"/>
              </a:rPr>
              <a:t>PHARMACY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3860"/>
              </a:lnSpc>
            </a:pPr>
            <a:r>
              <a:rPr dirty="0" spc="110"/>
              <a:t>SAN</a:t>
            </a:r>
            <a:r>
              <a:rPr dirty="0" spc="370"/>
              <a:t> </a:t>
            </a:r>
            <a:r>
              <a:rPr dirty="0" spc="140"/>
              <a:t>DIEGO,</a:t>
            </a:r>
            <a:r>
              <a:rPr dirty="0" spc="370"/>
              <a:t> </a:t>
            </a:r>
            <a:r>
              <a:rPr dirty="0" spc="85"/>
              <a:t>CA</a:t>
            </a:r>
            <a:r>
              <a:rPr dirty="0" spc="245"/>
              <a:t> </a:t>
            </a:r>
            <a:r>
              <a:rPr dirty="0"/>
              <a:t>|</a:t>
            </a:r>
            <a:r>
              <a:rPr dirty="0" spc="370"/>
              <a:t> </a:t>
            </a:r>
            <a:r>
              <a:rPr dirty="0"/>
              <a:t>OCT.</a:t>
            </a:r>
            <a:r>
              <a:rPr dirty="0" spc="370"/>
              <a:t> </a:t>
            </a:r>
            <a:r>
              <a:rPr dirty="0" spc="170"/>
              <a:t>26–</a:t>
            </a:r>
            <a:r>
              <a:rPr dirty="0" spc="110"/>
              <a:t>29,</a:t>
            </a:r>
            <a:r>
              <a:rPr dirty="0" spc="375"/>
              <a:t> </a:t>
            </a:r>
            <a:r>
              <a:rPr dirty="0" spc="150"/>
              <a:t>2026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255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dirty="0" spc="150"/>
              <a:t>MANAGED</a:t>
            </a:r>
            <a:r>
              <a:rPr dirty="0" spc="355"/>
              <a:t> </a:t>
            </a:r>
            <a:r>
              <a:rPr dirty="0" spc="140"/>
              <a:t>CARE</a:t>
            </a:r>
            <a:r>
              <a:rPr dirty="0" spc="360"/>
              <a:t> </a:t>
            </a:r>
            <a:r>
              <a:rPr dirty="0" spc="175">
                <a:latin typeface="Arial Black"/>
                <a:cs typeface="Arial Black"/>
              </a:rPr>
              <a:t>PHARMACY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3860"/>
              </a:lnSpc>
            </a:pPr>
            <a:r>
              <a:rPr dirty="0" spc="110"/>
              <a:t>SAN</a:t>
            </a:r>
            <a:r>
              <a:rPr dirty="0" spc="370"/>
              <a:t> </a:t>
            </a:r>
            <a:r>
              <a:rPr dirty="0" spc="140"/>
              <a:t>DIEGO,</a:t>
            </a:r>
            <a:r>
              <a:rPr dirty="0" spc="370"/>
              <a:t> </a:t>
            </a:r>
            <a:r>
              <a:rPr dirty="0" spc="85"/>
              <a:t>CA</a:t>
            </a:r>
            <a:r>
              <a:rPr dirty="0" spc="245"/>
              <a:t> </a:t>
            </a:r>
            <a:r>
              <a:rPr dirty="0"/>
              <a:t>|</a:t>
            </a:r>
            <a:r>
              <a:rPr dirty="0" spc="370"/>
              <a:t> </a:t>
            </a:r>
            <a:r>
              <a:rPr dirty="0"/>
              <a:t>OCT.</a:t>
            </a:r>
            <a:r>
              <a:rPr dirty="0" spc="370"/>
              <a:t> </a:t>
            </a:r>
            <a:r>
              <a:rPr dirty="0" spc="170"/>
              <a:t>26–</a:t>
            </a:r>
            <a:r>
              <a:rPr dirty="0" spc="110"/>
              <a:t>29,</a:t>
            </a:r>
            <a:r>
              <a:rPr dirty="0" spc="375"/>
              <a:t> </a:t>
            </a:r>
            <a:r>
              <a:rPr dirty="0" spc="150"/>
              <a:t>2026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8" Type="http://schemas.openxmlformats.org/officeDocument/2006/relationships/image" Target="../media/image2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222E71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753006" y="3449262"/>
            <a:ext cx="3556635" cy="2087245"/>
          </a:xfrm>
          <a:custGeom>
            <a:avLst/>
            <a:gdLst/>
            <a:ahLst/>
            <a:cxnLst/>
            <a:rect l="l" t="t" r="r" b="b"/>
            <a:pathLst>
              <a:path w="3556635" h="2087245">
                <a:moveTo>
                  <a:pt x="1719757" y="177457"/>
                </a:moveTo>
                <a:lnTo>
                  <a:pt x="1713839" y="131356"/>
                </a:lnTo>
                <a:lnTo>
                  <a:pt x="1696872" y="89268"/>
                </a:lnTo>
                <a:lnTo>
                  <a:pt x="1670050" y="53136"/>
                </a:lnTo>
                <a:lnTo>
                  <a:pt x="1634553" y="24917"/>
                </a:lnTo>
                <a:lnTo>
                  <a:pt x="1591576" y="6553"/>
                </a:lnTo>
                <a:lnTo>
                  <a:pt x="1542300" y="0"/>
                </a:lnTo>
                <a:lnTo>
                  <a:pt x="1493253" y="6553"/>
                </a:lnTo>
                <a:lnTo>
                  <a:pt x="1450835" y="24917"/>
                </a:lnTo>
                <a:lnTo>
                  <a:pt x="1416062" y="53136"/>
                </a:lnTo>
                <a:lnTo>
                  <a:pt x="1389964" y="89268"/>
                </a:lnTo>
                <a:lnTo>
                  <a:pt x="1373555" y="131356"/>
                </a:lnTo>
                <a:lnTo>
                  <a:pt x="1367866" y="177457"/>
                </a:lnTo>
                <a:lnTo>
                  <a:pt x="1367866" y="1398422"/>
                </a:lnTo>
                <a:lnTo>
                  <a:pt x="312166" y="64249"/>
                </a:lnTo>
                <a:lnTo>
                  <a:pt x="287350" y="38722"/>
                </a:lnTo>
                <a:lnTo>
                  <a:pt x="255917" y="18351"/>
                </a:lnTo>
                <a:lnTo>
                  <a:pt x="220497" y="4876"/>
                </a:lnTo>
                <a:lnTo>
                  <a:pt x="183667" y="0"/>
                </a:lnTo>
                <a:lnTo>
                  <a:pt x="130733" y="6553"/>
                </a:lnTo>
                <a:lnTo>
                  <a:pt x="85699" y="24917"/>
                </a:lnTo>
                <a:lnTo>
                  <a:pt x="49352" y="53136"/>
                </a:lnTo>
                <a:lnTo>
                  <a:pt x="22440" y="89268"/>
                </a:lnTo>
                <a:lnTo>
                  <a:pt x="5740" y="131356"/>
                </a:lnTo>
                <a:lnTo>
                  <a:pt x="0" y="177457"/>
                </a:lnTo>
                <a:lnTo>
                  <a:pt x="0" y="1912505"/>
                </a:lnTo>
                <a:lnTo>
                  <a:pt x="6337" y="1958378"/>
                </a:lnTo>
                <a:lnTo>
                  <a:pt x="24155" y="1999907"/>
                </a:lnTo>
                <a:lnTo>
                  <a:pt x="51663" y="2035314"/>
                </a:lnTo>
                <a:lnTo>
                  <a:pt x="87071" y="2062810"/>
                </a:lnTo>
                <a:lnTo>
                  <a:pt x="128587" y="2080615"/>
                </a:lnTo>
                <a:lnTo>
                  <a:pt x="174434" y="2086940"/>
                </a:lnTo>
                <a:lnTo>
                  <a:pt x="221589" y="2080818"/>
                </a:lnTo>
                <a:lnTo>
                  <a:pt x="263994" y="2063483"/>
                </a:lnTo>
                <a:lnTo>
                  <a:pt x="299935" y="2036445"/>
                </a:lnTo>
                <a:lnTo>
                  <a:pt x="327710" y="2001253"/>
                </a:lnTo>
                <a:lnTo>
                  <a:pt x="345630" y="1959432"/>
                </a:lnTo>
                <a:lnTo>
                  <a:pt x="351980" y="1912505"/>
                </a:lnTo>
                <a:lnTo>
                  <a:pt x="351980" y="688505"/>
                </a:lnTo>
                <a:lnTo>
                  <a:pt x="1407668" y="2022690"/>
                </a:lnTo>
                <a:lnTo>
                  <a:pt x="1434744" y="2050808"/>
                </a:lnTo>
                <a:lnTo>
                  <a:pt x="1465821" y="2070874"/>
                </a:lnTo>
                <a:lnTo>
                  <a:pt x="1501482" y="2082927"/>
                </a:lnTo>
                <a:lnTo>
                  <a:pt x="1542300" y="2086940"/>
                </a:lnTo>
                <a:lnTo>
                  <a:pt x="1591576" y="2080615"/>
                </a:lnTo>
                <a:lnTo>
                  <a:pt x="1634553" y="2062810"/>
                </a:lnTo>
                <a:lnTo>
                  <a:pt x="1670050" y="2035314"/>
                </a:lnTo>
                <a:lnTo>
                  <a:pt x="1696872" y="1999907"/>
                </a:lnTo>
                <a:lnTo>
                  <a:pt x="1713839" y="1958378"/>
                </a:lnTo>
                <a:lnTo>
                  <a:pt x="1719757" y="1912505"/>
                </a:lnTo>
                <a:lnTo>
                  <a:pt x="1719757" y="177457"/>
                </a:lnTo>
                <a:close/>
              </a:path>
              <a:path w="3556635" h="2087245">
                <a:moveTo>
                  <a:pt x="3556304" y="1891118"/>
                </a:moveTo>
                <a:lnTo>
                  <a:pt x="3549967" y="1844205"/>
                </a:lnTo>
                <a:lnTo>
                  <a:pt x="3532060" y="1802384"/>
                </a:lnTo>
                <a:lnTo>
                  <a:pt x="3504298" y="1767179"/>
                </a:lnTo>
                <a:lnTo>
                  <a:pt x="3468370" y="1740154"/>
                </a:lnTo>
                <a:lnTo>
                  <a:pt x="3425990" y="1722805"/>
                </a:lnTo>
                <a:lnTo>
                  <a:pt x="3378847" y="1716684"/>
                </a:lnTo>
                <a:lnTo>
                  <a:pt x="2414943" y="1716684"/>
                </a:lnTo>
                <a:lnTo>
                  <a:pt x="2414943" y="1202626"/>
                </a:lnTo>
                <a:lnTo>
                  <a:pt x="2919869" y="1202626"/>
                </a:lnTo>
                <a:lnTo>
                  <a:pt x="2965716" y="1196721"/>
                </a:lnTo>
                <a:lnTo>
                  <a:pt x="3007233" y="1179944"/>
                </a:lnTo>
                <a:lnTo>
                  <a:pt x="3042640" y="1153642"/>
                </a:lnTo>
                <a:lnTo>
                  <a:pt x="3070148" y="1119174"/>
                </a:lnTo>
                <a:lnTo>
                  <a:pt x="3087967" y="1077912"/>
                </a:lnTo>
                <a:lnTo>
                  <a:pt x="3094304" y="1031214"/>
                </a:lnTo>
                <a:lnTo>
                  <a:pt x="3087967" y="984288"/>
                </a:lnTo>
                <a:lnTo>
                  <a:pt x="3070148" y="942454"/>
                </a:lnTo>
                <a:lnTo>
                  <a:pt x="3042640" y="907262"/>
                </a:lnTo>
                <a:lnTo>
                  <a:pt x="3007233" y="880237"/>
                </a:lnTo>
                <a:lnTo>
                  <a:pt x="2965716" y="862888"/>
                </a:lnTo>
                <a:lnTo>
                  <a:pt x="2919869" y="856767"/>
                </a:lnTo>
                <a:lnTo>
                  <a:pt x="2414943" y="856767"/>
                </a:lnTo>
                <a:lnTo>
                  <a:pt x="2414943" y="370243"/>
                </a:lnTo>
                <a:lnTo>
                  <a:pt x="3332988" y="370243"/>
                </a:lnTo>
                <a:lnTo>
                  <a:pt x="3380105" y="364121"/>
                </a:lnTo>
                <a:lnTo>
                  <a:pt x="3422485" y="346786"/>
                </a:lnTo>
                <a:lnTo>
                  <a:pt x="3458413" y="319747"/>
                </a:lnTo>
                <a:lnTo>
                  <a:pt x="3486188" y="284556"/>
                </a:lnTo>
                <a:lnTo>
                  <a:pt x="3504107" y="242735"/>
                </a:lnTo>
                <a:lnTo>
                  <a:pt x="3510457" y="195808"/>
                </a:lnTo>
                <a:lnTo>
                  <a:pt x="3504107" y="149110"/>
                </a:lnTo>
                <a:lnTo>
                  <a:pt x="3486188" y="107861"/>
                </a:lnTo>
                <a:lnTo>
                  <a:pt x="3458413" y="73418"/>
                </a:lnTo>
                <a:lnTo>
                  <a:pt x="3422485" y="47129"/>
                </a:lnTo>
                <a:lnTo>
                  <a:pt x="3380105" y="30365"/>
                </a:lnTo>
                <a:lnTo>
                  <a:pt x="3332988" y="24472"/>
                </a:lnTo>
                <a:lnTo>
                  <a:pt x="2231352" y="24472"/>
                </a:lnTo>
                <a:lnTo>
                  <a:pt x="2181174" y="31076"/>
                </a:lnTo>
                <a:lnTo>
                  <a:pt x="2135924" y="49758"/>
                </a:lnTo>
                <a:lnTo>
                  <a:pt x="2097481" y="78790"/>
                </a:lnTo>
                <a:lnTo>
                  <a:pt x="2067699" y="116497"/>
                </a:lnTo>
                <a:lnTo>
                  <a:pt x="2048471" y="161163"/>
                </a:lnTo>
                <a:lnTo>
                  <a:pt x="2041639" y="211086"/>
                </a:lnTo>
                <a:lnTo>
                  <a:pt x="2041639" y="1875840"/>
                </a:lnTo>
                <a:lnTo>
                  <a:pt x="2048471" y="1925777"/>
                </a:lnTo>
                <a:lnTo>
                  <a:pt x="2067699" y="1970443"/>
                </a:lnTo>
                <a:lnTo>
                  <a:pt x="2097481" y="2008149"/>
                </a:lnTo>
                <a:lnTo>
                  <a:pt x="2135924" y="2037181"/>
                </a:lnTo>
                <a:lnTo>
                  <a:pt x="2181174" y="2055850"/>
                </a:lnTo>
                <a:lnTo>
                  <a:pt x="2231352" y="2062454"/>
                </a:lnTo>
                <a:lnTo>
                  <a:pt x="3378847" y="2062454"/>
                </a:lnTo>
                <a:lnTo>
                  <a:pt x="3425990" y="2056561"/>
                </a:lnTo>
                <a:lnTo>
                  <a:pt x="3468370" y="2039797"/>
                </a:lnTo>
                <a:lnTo>
                  <a:pt x="3504298" y="2013521"/>
                </a:lnTo>
                <a:lnTo>
                  <a:pt x="3532060" y="1979066"/>
                </a:lnTo>
                <a:lnTo>
                  <a:pt x="3549967" y="1937816"/>
                </a:lnTo>
                <a:lnTo>
                  <a:pt x="3556304" y="189111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g object 19"/>
          <p:cNvSpPr/>
          <p:nvPr/>
        </p:nvSpPr>
        <p:spPr>
          <a:xfrm>
            <a:off x="5508307" y="3436968"/>
            <a:ext cx="5470525" cy="2112010"/>
          </a:xfrm>
          <a:custGeom>
            <a:avLst/>
            <a:gdLst/>
            <a:ahLst/>
            <a:cxnLst/>
            <a:rect l="l" t="t" r="r" b="b"/>
            <a:pathLst>
              <a:path w="5470525" h="2112010">
                <a:moveTo>
                  <a:pt x="1061910" y="1049642"/>
                </a:moveTo>
                <a:lnTo>
                  <a:pt x="847661" y="768121"/>
                </a:lnTo>
                <a:lnTo>
                  <a:pt x="318312" y="76517"/>
                </a:lnTo>
                <a:lnTo>
                  <a:pt x="260502" y="29489"/>
                </a:lnTo>
                <a:lnTo>
                  <a:pt x="186702" y="12268"/>
                </a:lnTo>
                <a:lnTo>
                  <a:pt x="139547" y="18592"/>
                </a:lnTo>
                <a:lnTo>
                  <a:pt x="97167" y="36398"/>
                </a:lnTo>
                <a:lnTo>
                  <a:pt x="61252" y="63893"/>
                </a:lnTo>
                <a:lnTo>
                  <a:pt x="33489" y="99301"/>
                </a:lnTo>
                <a:lnTo>
                  <a:pt x="15582" y="140830"/>
                </a:lnTo>
                <a:lnTo>
                  <a:pt x="9232" y="186702"/>
                </a:lnTo>
                <a:lnTo>
                  <a:pt x="11518" y="213652"/>
                </a:lnTo>
                <a:lnTo>
                  <a:pt x="18389" y="239471"/>
                </a:lnTo>
                <a:lnTo>
                  <a:pt x="29857" y="264147"/>
                </a:lnTo>
                <a:lnTo>
                  <a:pt x="45935" y="287642"/>
                </a:lnTo>
                <a:lnTo>
                  <a:pt x="633501" y="1049642"/>
                </a:lnTo>
                <a:lnTo>
                  <a:pt x="36791" y="1820799"/>
                </a:lnTo>
                <a:lnTo>
                  <a:pt x="20688" y="1845310"/>
                </a:lnTo>
                <a:lnTo>
                  <a:pt x="9194" y="1872424"/>
                </a:lnTo>
                <a:lnTo>
                  <a:pt x="2298" y="1901278"/>
                </a:lnTo>
                <a:lnTo>
                  <a:pt x="0" y="1930984"/>
                </a:lnTo>
                <a:lnTo>
                  <a:pt x="5880" y="1975319"/>
                </a:lnTo>
                <a:lnTo>
                  <a:pt x="22567" y="2015388"/>
                </a:lnTo>
                <a:lnTo>
                  <a:pt x="48602" y="2049513"/>
                </a:lnTo>
                <a:lnTo>
                  <a:pt x="82537" y="2075992"/>
                </a:lnTo>
                <a:lnTo>
                  <a:pt x="122923" y="2093125"/>
                </a:lnTo>
                <a:lnTo>
                  <a:pt x="168313" y="2099208"/>
                </a:lnTo>
                <a:lnTo>
                  <a:pt x="212737" y="2094674"/>
                </a:lnTo>
                <a:lnTo>
                  <a:pt x="250571" y="2081250"/>
                </a:lnTo>
                <a:lnTo>
                  <a:pt x="283248" y="2059203"/>
                </a:lnTo>
                <a:lnTo>
                  <a:pt x="312166" y="2028825"/>
                </a:lnTo>
                <a:lnTo>
                  <a:pt x="847661" y="1331163"/>
                </a:lnTo>
                <a:lnTo>
                  <a:pt x="1061910" y="1049642"/>
                </a:lnTo>
                <a:close/>
              </a:path>
              <a:path w="5470525" h="2112010">
                <a:moveTo>
                  <a:pt x="3632136" y="201980"/>
                </a:moveTo>
                <a:lnTo>
                  <a:pt x="3625532" y="151790"/>
                </a:lnTo>
                <a:lnTo>
                  <a:pt x="3606863" y="106540"/>
                </a:lnTo>
                <a:lnTo>
                  <a:pt x="3577818" y="68097"/>
                </a:lnTo>
                <a:lnTo>
                  <a:pt x="3540112" y="38315"/>
                </a:lnTo>
                <a:lnTo>
                  <a:pt x="3495446" y="19088"/>
                </a:lnTo>
                <a:lnTo>
                  <a:pt x="3445510" y="12255"/>
                </a:lnTo>
                <a:lnTo>
                  <a:pt x="3395548" y="19088"/>
                </a:lnTo>
                <a:lnTo>
                  <a:pt x="3350857" y="38315"/>
                </a:lnTo>
                <a:lnTo>
                  <a:pt x="3313138" y="68097"/>
                </a:lnTo>
                <a:lnTo>
                  <a:pt x="3284093" y="106540"/>
                </a:lnTo>
                <a:lnTo>
                  <a:pt x="3265424" y="151790"/>
                </a:lnTo>
                <a:lnTo>
                  <a:pt x="3258820" y="201980"/>
                </a:lnTo>
                <a:lnTo>
                  <a:pt x="3258820" y="1291348"/>
                </a:lnTo>
                <a:lnTo>
                  <a:pt x="3257042" y="1340662"/>
                </a:lnTo>
                <a:lnTo>
                  <a:pt x="3251733" y="1388059"/>
                </a:lnTo>
                <a:lnTo>
                  <a:pt x="3242894" y="1433398"/>
                </a:lnTo>
                <a:lnTo>
                  <a:pt x="3230562" y="1476552"/>
                </a:lnTo>
                <a:lnTo>
                  <a:pt x="3214738" y="1517357"/>
                </a:lnTo>
                <a:lnTo>
                  <a:pt x="3195459" y="1555699"/>
                </a:lnTo>
                <a:lnTo>
                  <a:pt x="3172726" y="1591437"/>
                </a:lnTo>
                <a:lnTo>
                  <a:pt x="3146577" y="1624418"/>
                </a:lnTo>
                <a:lnTo>
                  <a:pt x="3117011" y="1654517"/>
                </a:lnTo>
                <a:lnTo>
                  <a:pt x="3084055" y="1681594"/>
                </a:lnTo>
                <a:lnTo>
                  <a:pt x="3047733" y="1705508"/>
                </a:lnTo>
                <a:lnTo>
                  <a:pt x="3008058" y="1726120"/>
                </a:lnTo>
                <a:lnTo>
                  <a:pt x="2965043" y="1743290"/>
                </a:lnTo>
                <a:lnTo>
                  <a:pt x="2918714" y="1756892"/>
                </a:lnTo>
                <a:lnTo>
                  <a:pt x="2869095" y="1766785"/>
                </a:lnTo>
                <a:lnTo>
                  <a:pt x="2816187" y="1772818"/>
                </a:lnTo>
                <a:lnTo>
                  <a:pt x="2760027" y="1774850"/>
                </a:lnTo>
                <a:lnTo>
                  <a:pt x="2703868" y="1772818"/>
                </a:lnTo>
                <a:lnTo>
                  <a:pt x="2650960" y="1766785"/>
                </a:lnTo>
                <a:lnTo>
                  <a:pt x="2601341" y="1756892"/>
                </a:lnTo>
                <a:lnTo>
                  <a:pt x="2555011" y="1743290"/>
                </a:lnTo>
                <a:lnTo>
                  <a:pt x="2511996" y="1726120"/>
                </a:lnTo>
                <a:lnTo>
                  <a:pt x="2472321" y="1705508"/>
                </a:lnTo>
                <a:lnTo>
                  <a:pt x="2435999" y="1681594"/>
                </a:lnTo>
                <a:lnTo>
                  <a:pt x="2403043" y="1654517"/>
                </a:lnTo>
                <a:lnTo>
                  <a:pt x="2373490" y="1624418"/>
                </a:lnTo>
                <a:lnTo>
                  <a:pt x="2347328" y="1591437"/>
                </a:lnTo>
                <a:lnTo>
                  <a:pt x="2324608" y="1555699"/>
                </a:lnTo>
                <a:lnTo>
                  <a:pt x="2305316" y="1517357"/>
                </a:lnTo>
                <a:lnTo>
                  <a:pt x="2289505" y="1476552"/>
                </a:lnTo>
                <a:lnTo>
                  <a:pt x="2277173" y="1433398"/>
                </a:lnTo>
                <a:lnTo>
                  <a:pt x="2268334" y="1388059"/>
                </a:lnTo>
                <a:lnTo>
                  <a:pt x="2263025" y="1340662"/>
                </a:lnTo>
                <a:lnTo>
                  <a:pt x="2261247" y="1291348"/>
                </a:lnTo>
                <a:lnTo>
                  <a:pt x="2261247" y="201980"/>
                </a:lnTo>
                <a:lnTo>
                  <a:pt x="2254643" y="151790"/>
                </a:lnTo>
                <a:lnTo>
                  <a:pt x="2235962" y="106540"/>
                </a:lnTo>
                <a:lnTo>
                  <a:pt x="2206917" y="68097"/>
                </a:lnTo>
                <a:lnTo>
                  <a:pt x="2169198" y="38315"/>
                </a:lnTo>
                <a:lnTo>
                  <a:pt x="2124506" y="19088"/>
                </a:lnTo>
                <a:lnTo>
                  <a:pt x="2074545" y="12255"/>
                </a:lnTo>
                <a:lnTo>
                  <a:pt x="2024621" y="19088"/>
                </a:lnTo>
                <a:lnTo>
                  <a:pt x="1979955" y="38315"/>
                </a:lnTo>
                <a:lnTo>
                  <a:pt x="1942249" y="68097"/>
                </a:lnTo>
                <a:lnTo>
                  <a:pt x="1913204" y="106540"/>
                </a:lnTo>
                <a:lnTo>
                  <a:pt x="1894535" y="151790"/>
                </a:lnTo>
                <a:lnTo>
                  <a:pt x="1887931" y="201980"/>
                </a:lnTo>
                <a:lnTo>
                  <a:pt x="1887931" y="1251623"/>
                </a:lnTo>
                <a:lnTo>
                  <a:pt x="1889010" y="1303604"/>
                </a:lnTo>
                <a:lnTo>
                  <a:pt x="1892261" y="1354264"/>
                </a:lnTo>
                <a:lnTo>
                  <a:pt x="1897646" y="1403578"/>
                </a:lnTo>
                <a:lnTo>
                  <a:pt x="1905127" y="1451521"/>
                </a:lnTo>
                <a:lnTo>
                  <a:pt x="1914702" y="1498041"/>
                </a:lnTo>
                <a:lnTo>
                  <a:pt x="1926336" y="1543126"/>
                </a:lnTo>
                <a:lnTo>
                  <a:pt x="1940013" y="1586738"/>
                </a:lnTo>
                <a:lnTo>
                  <a:pt x="1955698" y="1628851"/>
                </a:lnTo>
                <a:lnTo>
                  <a:pt x="1973364" y="1669427"/>
                </a:lnTo>
                <a:lnTo>
                  <a:pt x="1992998" y="1708442"/>
                </a:lnTo>
                <a:lnTo>
                  <a:pt x="2014562" y="1745843"/>
                </a:lnTo>
                <a:lnTo>
                  <a:pt x="2038045" y="1781632"/>
                </a:lnTo>
                <a:lnTo>
                  <a:pt x="2063419" y="1815757"/>
                </a:lnTo>
                <a:lnTo>
                  <a:pt x="2090661" y="1848180"/>
                </a:lnTo>
                <a:lnTo>
                  <a:pt x="2119731" y="1878888"/>
                </a:lnTo>
                <a:lnTo>
                  <a:pt x="2150630" y="1907844"/>
                </a:lnTo>
                <a:lnTo>
                  <a:pt x="2183307" y="1935010"/>
                </a:lnTo>
                <a:lnTo>
                  <a:pt x="2217763" y="1960359"/>
                </a:lnTo>
                <a:lnTo>
                  <a:pt x="2253958" y="1983867"/>
                </a:lnTo>
                <a:lnTo>
                  <a:pt x="2291867" y="2005482"/>
                </a:lnTo>
                <a:lnTo>
                  <a:pt x="2331466" y="2025205"/>
                </a:lnTo>
                <a:lnTo>
                  <a:pt x="2372741" y="2042972"/>
                </a:lnTo>
                <a:lnTo>
                  <a:pt x="2415654" y="2058771"/>
                </a:lnTo>
                <a:lnTo>
                  <a:pt x="2460180" y="2072563"/>
                </a:lnTo>
                <a:lnTo>
                  <a:pt x="2506319" y="2084311"/>
                </a:lnTo>
                <a:lnTo>
                  <a:pt x="2554020" y="2094001"/>
                </a:lnTo>
                <a:lnTo>
                  <a:pt x="2603258" y="2101596"/>
                </a:lnTo>
                <a:lnTo>
                  <a:pt x="2654033" y="2107057"/>
                </a:lnTo>
                <a:lnTo>
                  <a:pt x="2706293" y="2110359"/>
                </a:lnTo>
                <a:lnTo>
                  <a:pt x="2760027" y="2111464"/>
                </a:lnTo>
                <a:lnTo>
                  <a:pt x="2813761" y="2110359"/>
                </a:lnTo>
                <a:lnTo>
                  <a:pt x="2866021" y="2107057"/>
                </a:lnTo>
                <a:lnTo>
                  <a:pt x="2916796" y="2101596"/>
                </a:lnTo>
                <a:lnTo>
                  <a:pt x="2966034" y="2094001"/>
                </a:lnTo>
                <a:lnTo>
                  <a:pt x="3013735" y="2084311"/>
                </a:lnTo>
                <a:lnTo>
                  <a:pt x="3059874" y="2072563"/>
                </a:lnTo>
                <a:lnTo>
                  <a:pt x="3104400" y="2058771"/>
                </a:lnTo>
                <a:lnTo>
                  <a:pt x="3147314" y="2042972"/>
                </a:lnTo>
                <a:lnTo>
                  <a:pt x="3188589" y="2025205"/>
                </a:lnTo>
                <a:lnTo>
                  <a:pt x="3228187" y="2005482"/>
                </a:lnTo>
                <a:lnTo>
                  <a:pt x="3266097" y="1983867"/>
                </a:lnTo>
                <a:lnTo>
                  <a:pt x="3302292" y="1960359"/>
                </a:lnTo>
                <a:lnTo>
                  <a:pt x="3336747" y="1935010"/>
                </a:lnTo>
                <a:lnTo>
                  <a:pt x="3369424" y="1907844"/>
                </a:lnTo>
                <a:lnTo>
                  <a:pt x="3400323" y="1878888"/>
                </a:lnTo>
                <a:lnTo>
                  <a:pt x="3429406" y="1848180"/>
                </a:lnTo>
                <a:lnTo>
                  <a:pt x="3456635" y="1815757"/>
                </a:lnTo>
                <a:lnTo>
                  <a:pt x="3482009" y="1781632"/>
                </a:lnTo>
                <a:lnTo>
                  <a:pt x="3505492" y="1745843"/>
                </a:lnTo>
                <a:lnTo>
                  <a:pt x="3527069" y="1708442"/>
                </a:lnTo>
                <a:lnTo>
                  <a:pt x="3546703" y="1669427"/>
                </a:lnTo>
                <a:lnTo>
                  <a:pt x="3564369" y="1628851"/>
                </a:lnTo>
                <a:lnTo>
                  <a:pt x="3580053" y="1586738"/>
                </a:lnTo>
                <a:lnTo>
                  <a:pt x="3593719" y="1543126"/>
                </a:lnTo>
                <a:lnTo>
                  <a:pt x="3605352" y="1498041"/>
                </a:lnTo>
                <a:lnTo>
                  <a:pt x="3614928" y="1451521"/>
                </a:lnTo>
                <a:lnTo>
                  <a:pt x="3622421" y="1403578"/>
                </a:lnTo>
                <a:lnTo>
                  <a:pt x="3627805" y="1354264"/>
                </a:lnTo>
                <a:lnTo>
                  <a:pt x="3631044" y="1303604"/>
                </a:lnTo>
                <a:lnTo>
                  <a:pt x="3632136" y="1251623"/>
                </a:lnTo>
                <a:lnTo>
                  <a:pt x="3632136" y="201980"/>
                </a:lnTo>
                <a:close/>
              </a:path>
              <a:path w="5470525" h="2112010">
                <a:moveTo>
                  <a:pt x="5470499" y="1505597"/>
                </a:moveTo>
                <a:lnTo>
                  <a:pt x="5468836" y="1456029"/>
                </a:lnTo>
                <a:lnTo>
                  <a:pt x="5463883" y="1409407"/>
                </a:lnTo>
                <a:lnTo>
                  <a:pt x="5455742" y="1365605"/>
                </a:lnTo>
                <a:lnTo>
                  <a:pt x="5444490" y="1324495"/>
                </a:lnTo>
                <a:lnTo>
                  <a:pt x="5430215" y="1285913"/>
                </a:lnTo>
                <a:lnTo>
                  <a:pt x="5413006" y="1249756"/>
                </a:lnTo>
                <a:lnTo>
                  <a:pt x="5392940" y="1215872"/>
                </a:lnTo>
                <a:lnTo>
                  <a:pt x="5370119" y="1184122"/>
                </a:lnTo>
                <a:lnTo>
                  <a:pt x="5344617" y="1154366"/>
                </a:lnTo>
                <a:lnTo>
                  <a:pt x="5316512" y="1126490"/>
                </a:lnTo>
                <a:lnTo>
                  <a:pt x="5285905" y="1100340"/>
                </a:lnTo>
                <a:lnTo>
                  <a:pt x="5252885" y="1075791"/>
                </a:lnTo>
                <a:lnTo>
                  <a:pt x="5217528" y="1052690"/>
                </a:lnTo>
                <a:lnTo>
                  <a:pt x="5179911" y="1030922"/>
                </a:lnTo>
                <a:lnTo>
                  <a:pt x="5140147" y="1010335"/>
                </a:lnTo>
                <a:lnTo>
                  <a:pt x="5098300" y="990803"/>
                </a:lnTo>
                <a:lnTo>
                  <a:pt x="5054460" y="972185"/>
                </a:lnTo>
                <a:lnTo>
                  <a:pt x="5008715" y="954341"/>
                </a:lnTo>
                <a:lnTo>
                  <a:pt x="4961153" y="937145"/>
                </a:lnTo>
                <a:lnTo>
                  <a:pt x="4911864" y="920457"/>
                </a:lnTo>
                <a:lnTo>
                  <a:pt x="4860925" y="904151"/>
                </a:lnTo>
                <a:lnTo>
                  <a:pt x="4808423" y="888072"/>
                </a:lnTo>
                <a:lnTo>
                  <a:pt x="4673993" y="848296"/>
                </a:lnTo>
                <a:lnTo>
                  <a:pt x="4601908" y="826020"/>
                </a:lnTo>
                <a:lnTo>
                  <a:pt x="4537849" y="804875"/>
                </a:lnTo>
                <a:lnTo>
                  <a:pt x="4481474" y="784440"/>
                </a:lnTo>
                <a:lnTo>
                  <a:pt x="4432452" y="764273"/>
                </a:lnTo>
                <a:lnTo>
                  <a:pt x="4390453" y="743978"/>
                </a:lnTo>
                <a:lnTo>
                  <a:pt x="4355135" y="723138"/>
                </a:lnTo>
                <a:lnTo>
                  <a:pt x="4303217" y="678103"/>
                </a:lnTo>
                <a:lnTo>
                  <a:pt x="4274032" y="625856"/>
                </a:lnTo>
                <a:lnTo>
                  <a:pt x="4264901" y="563029"/>
                </a:lnTo>
                <a:lnTo>
                  <a:pt x="4268305" y="525030"/>
                </a:lnTo>
                <a:lnTo>
                  <a:pt x="4294962" y="459587"/>
                </a:lnTo>
                <a:lnTo>
                  <a:pt x="4346740" y="407898"/>
                </a:lnTo>
                <a:lnTo>
                  <a:pt x="4381538" y="387108"/>
                </a:lnTo>
                <a:lnTo>
                  <a:pt x="4422013" y="369620"/>
                </a:lnTo>
                <a:lnTo>
                  <a:pt x="4467961" y="355422"/>
                </a:lnTo>
                <a:lnTo>
                  <a:pt x="4519180" y="344449"/>
                </a:lnTo>
                <a:lnTo>
                  <a:pt x="4575480" y="336664"/>
                </a:lnTo>
                <a:lnTo>
                  <a:pt x="4636630" y="332016"/>
                </a:lnTo>
                <a:lnTo>
                  <a:pt x="4702454" y="330479"/>
                </a:lnTo>
                <a:lnTo>
                  <a:pt x="4758969" y="332346"/>
                </a:lnTo>
                <a:lnTo>
                  <a:pt x="4812957" y="337680"/>
                </a:lnTo>
                <a:lnTo>
                  <a:pt x="4864659" y="346113"/>
                </a:lnTo>
                <a:lnTo>
                  <a:pt x="4914328" y="357238"/>
                </a:lnTo>
                <a:lnTo>
                  <a:pt x="4962195" y="370674"/>
                </a:lnTo>
                <a:lnTo>
                  <a:pt x="5008499" y="386041"/>
                </a:lnTo>
                <a:lnTo>
                  <a:pt x="5053482" y="402945"/>
                </a:lnTo>
                <a:lnTo>
                  <a:pt x="5097399" y="421005"/>
                </a:lnTo>
                <a:lnTo>
                  <a:pt x="5140464" y="439839"/>
                </a:lnTo>
                <a:lnTo>
                  <a:pt x="5182933" y="459054"/>
                </a:lnTo>
                <a:lnTo>
                  <a:pt x="5201272" y="466610"/>
                </a:lnTo>
                <a:lnTo>
                  <a:pt x="5256339" y="474332"/>
                </a:lnTo>
                <a:lnTo>
                  <a:pt x="5303812" y="467614"/>
                </a:lnTo>
                <a:lnTo>
                  <a:pt x="5342255" y="449072"/>
                </a:lnTo>
                <a:lnTo>
                  <a:pt x="5371871" y="421170"/>
                </a:lnTo>
                <a:lnTo>
                  <a:pt x="5392813" y="386397"/>
                </a:lnTo>
                <a:lnTo>
                  <a:pt x="5405247" y="347192"/>
                </a:lnTo>
                <a:lnTo>
                  <a:pt x="5409349" y="306031"/>
                </a:lnTo>
                <a:lnTo>
                  <a:pt x="5403075" y="266484"/>
                </a:lnTo>
                <a:lnTo>
                  <a:pt x="5385409" y="229565"/>
                </a:lnTo>
                <a:lnTo>
                  <a:pt x="5358130" y="195389"/>
                </a:lnTo>
                <a:lnTo>
                  <a:pt x="5323002" y="164096"/>
                </a:lnTo>
                <a:lnTo>
                  <a:pt x="5281765" y="135801"/>
                </a:lnTo>
                <a:lnTo>
                  <a:pt x="5236197" y="110629"/>
                </a:lnTo>
                <a:lnTo>
                  <a:pt x="5188064" y="88696"/>
                </a:lnTo>
                <a:lnTo>
                  <a:pt x="5139131" y="70142"/>
                </a:lnTo>
                <a:lnTo>
                  <a:pt x="5091150" y="55079"/>
                </a:lnTo>
                <a:lnTo>
                  <a:pt x="5041049" y="42176"/>
                </a:lnTo>
                <a:lnTo>
                  <a:pt x="4989906" y="30988"/>
                </a:lnTo>
                <a:lnTo>
                  <a:pt x="4938395" y="21526"/>
                </a:lnTo>
                <a:lnTo>
                  <a:pt x="4887226" y="13779"/>
                </a:lnTo>
                <a:lnTo>
                  <a:pt x="4837061" y="7747"/>
                </a:lnTo>
                <a:lnTo>
                  <a:pt x="4788586" y="3441"/>
                </a:lnTo>
                <a:lnTo>
                  <a:pt x="4742472" y="863"/>
                </a:lnTo>
                <a:lnTo>
                  <a:pt x="4699432" y="0"/>
                </a:lnTo>
                <a:lnTo>
                  <a:pt x="4639475" y="1028"/>
                </a:lnTo>
                <a:lnTo>
                  <a:pt x="4581309" y="4127"/>
                </a:lnTo>
                <a:lnTo>
                  <a:pt x="4525010" y="9271"/>
                </a:lnTo>
                <a:lnTo>
                  <a:pt x="4470628" y="16459"/>
                </a:lnTo>
                <a:lnTo>
                  <a:pt x="4418241" y="25679"/>
                </a:lnTo>
                <a:lnTo>
                  <a:pt x="4367911" y="36918"/>
                </a:lnTo>
                <a:lnTo>
                  <a:pt x="4319714" y="50165"/>
                </a:lnTo>
                <a:lnTo>
                  <a:pt x="4273715" y="65405"/>
                </a:lnTo>
                <a:lnTo>
                  <a:pt x="4229976" y="82638"/>
                </a:lnTo>
                <a:lnTo>
                  <a:pt x="4188574" y="101841"/>
                </a:lnTo>
                <a:lnTo>
                  <a:pt x="4149572" y="123012"/>
                </a:lnTo>
                <a:lnTo>
                  <a:pt x="4113022" y="146138"/>
                </a:lnTo>
                <a:lnTo>
                  <a:pt x="4079024" y="171208"/>
                </a:lnTo>
                <a:lnTo>
                  <a:pt x="4047617" y="198208"/>
                </a:lnTo>
                <a:lnTo>
                  <a:pt x="4018889" y="227139"/>
                </a:lnTo>
                <a:lnTo>
                  <a:pt x="3992892" y="257987"/>
                </a:lnTo>
                <a:lnTo>
                  <a:pt x="3969689" y="290728"/>
                </a:lnTo>
                <a:lnTo>
                  <a:pt x="3949382" y="325361"/>
                </a:lnTo>
                <a:lnTo>
                  <a:pt x="3931996" y="361873"/>
                </a:lnTo>
                <a:lnTo>
                  <a:pt x="3917632" y="400253"/>
                </a:lnTo>
                <a:lnTo>
                  <a:pt x="3906329" y="440486"/>
                </a:lnTo>
                <a:lnTo>
                  <a:pt x="3898176" y="482587"/>
                </a:lnTo>
                <a:lnTo>
                  <a:pt x="3893235" y="526503"/>
                </a:lnTo>
                <a:lnTo>
                  <a:pt x="3891584" y="572262"/>
                </a:lnTo>
                <a:lnTo>
                  <a:pt x="3892626" y="613194"/>
                </a:lnTo>
                <a:lnTo>
                  <a:pt x="3895839" y="652589"/>
                </a:lnTo>
                <a:lnTo>
                  <a:pt x="3901363" y="690511"/>
                </a:lnTo>
                <a:lnTo>
                  <a:pt x="3919804" y="762114"/>
                </a:lnTo>
                <a:lnTo>
                  <a:pt x="3948950" y="828459"/>
                </a:lnTo>
                <a:lnTo>
                  <a:pt x="3989819" y="889977"/>
                </a:lnTo>
                <a:lnTo>
                  <a:pt x="4014965" y="919060"/>
                </a:lnTo>
                <a:lnTo>
                  <a:pt x="4043413" y="947115"/>
                </a:lnTo>
                <a:lnTo>
                  <a:pt x="4075303" y="974166"/>
                </a:lnTo>
                <a:lnTo>
                  <a:pt x="4110736" y="1000302"/>
                </a:lnTo>
                <a:lnTo>
                  <a:pt x="4149864" y="1025550"/>
                </a:lnTo>
                <a:lnTo>
                  <a:pt x="4192803" y="1049985"/>
                </a:lnTo>
                <a:lnTo>
                  <a:pt x="4239679" y="1073645"/>
                </a:lnTo>
                <a:lnTo>
                  <a:pt x="4290619" y="1096606"/>
                </a:lnTo>
                <a:lnTo>
                  <a:pt x="4345749" y="1118908"/>
                </a:lnTo>
                <a:lnTo>
                  <a:pt x="4405198" y="1140612"/>
                </a:lnTo>
                <a:lnTo>
                  <a:pt x="4469079" y="1161770"/>
                </a:lnTo>
                <a:lnTo>
                  <a:pt x="4537519" y="1182433"/>
                </a:lnTo>
                <a:lnTo>
                  <a:pt x="4691062" y="1224915"/>
                </a:lnTo>
                <a:lnTo>
                  <a:pt x="4763008" y="1246682"/>
                </a:lnTo>
                <a:lnTo>
                  <a:pt x="4826851" y="1268183"/>
                </a:lnTo>
                <a:lnTo>
                  <a:pt x="4882959" y="1289710"/>
                </a:lnTo>
                <a:lnTo>
                  <a:pt x="4931664" y="1311516"/>
                </a:lnTo>
                <a:lnTo>
                  <a:pt x="4973320" y="1333855"/>
                </a:lnTo>
                <a:lnTo>
                  <a:pt x="5008283" y="1356995"/>
                </a:lnTo>
                <a:lnTo>
                  <a:pt x="5059553" y="1406677"/>
                </a:lnTo>
                <a:lnTo>
                  <a:pt x="5088242" y="1462659"/>
                </a:lnTo>
                <a:lnTo>
                  <a:pt x="5097183" y="1527009"/>
                </a:lnTo>
                <a:lnTo>
                  <a:pt x="5094732" y="1560982"/>
                </a:lnTo>
                <a:lnTo>
                  <a:pt x="5074437" y="1625231"/>
                </a:lnTo>
                <a:lnTo>
                  <a:pt x="5032210" y="1682229"/>
                </a:lnTo>
                <a:lnTo>
                  <a:pt x="5002352" y="1707121"/>
                </a:lnTo>
                <a:lnTo>
                  <a:pt x="4966360" y="1729155"/>
                </a:lnTo>
                <a:lnTo>
                  <a:pt x="4924044" y="1747964"/>
                </a:lnTo>
                <a:lnTo>
                  <a:pt x="4875174" y="1763204"/>
                </a:lnTo>
                <a:lnTo>
                  <a:pt x="4819548" y="1774532"/>
                </a:lnTo>
                <a:lnTo>
                  <a:pt x="4756963" y="1781581"/>
                </a:lnTo>
                <a:lnTo>
                  <a:pt x="4687176" y="1784007"/>
                </a:lnTo>
                <a:lnTo>
                  <a:pt x="4618761" y="1782140"/>
                </a:lnTo>
                <a:lnTo>
                  <a:pt x="4556836" y="1776717"/>
                </a:lnTo>
                <a:lnTo>
                  <a:pt x="4500600" y="1768030"/>
                </a:lnTo>
                <a:lnTo>
                  <a:pt x="4449280" y="1756359"/>
                </a:lnTo>
                <a:lnTo>
                  <a:pt x="4402074" y="1741957"/>
                </a:lnTo>
                <a:lnTo>
                  <a:pt x="4358208" y="1725104"/>
                </a:lnTo>
                <a:lnTo>
                  <a:pt x="4316895" y="1706092"/>
                </a:lnTo>
                <a:lnTo>
                  <a:pt x="4277347" y="1685201"/>
                </a:lnTo>
                <a:lnTo>
                  <a:pt x="4238764" y="1662684"/>
                </a:lnTo>
                <a:lnTo>
                  <a:pt x="4200372" y="1638833"/>
                </a:lnTo>
                <a:lnTo>
                  <a:pt x="4121023" y="1588236"/>
                </a:lnTo>
                <a:lnTo>
                  <a:pt x="4098036" y="1576171"/>
                </a:lnTo>
                <a:lnTo>
                  <a:pt x="4050906" y="1562404"/>
                </a:lnTo>
                <a:lnTo>
                  <a:pt x="3973538" y="1568119"/>
                </a:lnTo>
                <a:lnTo>
                  <a:pt x="3930281" y="1589366"/>
                </a:lnTo>
                <a:lnTo>
                  <a:pt x="3897757" y="1622793"/>
                </a:lnTo>
                <a:lnTo>
                  <a:pt x="3877284" y="1666798"/>
                </a:lnTo>
                <a:lnTo>
                  <a:pt x="3870160" y="1719757"/>
                </a:lnTo>
                <a:lnTo>
                  <a:pt x="3877818" y="1769033"/>
                </a:lnTo>
                <a:lnTo>
                  <a:pt x="3899230" y="1815426"/>
                </a:lnTo>
                <a:lnTo>
                  <a:pt x="3932097" y="1858378"/>
                </a:lnTo>
                <a:lnTo>
                  <a:pt x="3974147" y="1897303"/>
                </a:lnTo>
                <a:lnTo>
                  <a:pt x="4010990" y="1924011"/>
                </a:lnTo>
                <a:lnTo>
                  <a:pt x="4050373" y="1949069"/>
                </a:lnTo>
                <a:lnTo>
                  <a:pt x="4092041" y="1972424"/>
                </a:lnTo>
                <a:lnTo>
                  <a:pt x="4135742" y="1994090"/>
                </a:lnTo>
                <a:lnTo>
                  <a:pt x="4181246" y="2014004"/>
                </a:lnTo>
                <a:lnTo>
                  <a:pt x="4228287" y="2032152"/>
                </a:lnTo>
                <a:lnTo>
                  <a:pt x="4276649" y="2048497"/>
                </a:lnTo>
                <a:lnTo>
                  <a:pt x="4326052" y="2063038"/>
                </a:lnTo>
                <a:lnTo>
                  <a:pt x="4376280" y="2075713"/>
                </a:lnTo>
                <a:lnTo>
                  <a:pt x="4427080" y="2086521"/>
                </a:lnTo>
                <a:lnTo>
                  <a:pt x="4478198" y="2095423"/>
                </a:lnTo>
                <a:lnTo>
                  <a:pt x="4529404" y="2102408"/>
                </a:lnTo>
                <a:lnTo>
                  <a:pt x="4580433" y="2107412"/>
                </a:lnTo>
                <a:lnTo>
                  <a:pt x="4631067" y="2110448"/>
                </a:lnTo>
                <a:lnTo>
                  <a:pt x="4681042" y="2111464"/>
                </a:lnTo>
                <a:lnTo>
                  <a:pt x="4744758" y="2110168"/>
                </a:lnTo>
                <a:lnTo>
                  <a:pt x="4805858" y="2106320"/>
                </a:lnTo>
                <a:lnTo>
                  <a:pt x="4864316" y="2099983"/>
                </a:lnTo>
                <a:lnTo>
                  <a:pt x="4920145" y="2091232"/>
                </a:lnTo>
                <a:lnTo>
                  <a:pt x="4973332" y="2080120"/>
                </a:lnTo>
                <a:lnTo>
                  <a:pt x="5023853" y="2066709"/>
                </a:lnTo>
                <a:lnTo>
                  <a:pt x="5071719" y="2051062"/>
                </a:lnTo>
                <a:lnTo>
                  <a:pt x="5116919" y="2033257"/>
                </a:lnTo>
                <a:lnTo>
                  <a:pt x="5159438" y="2013343"/>
                </a:lnTo>
                <a:lnTo>
                  <a:pt x="5199265" y="1991385"/>
                </a:lnTo>
                <a:lnTo>
                  <a:pt x="5236413" y="1967458"/>
                </a:lnTo>
                <a:lnTo>
                  <a:pt x="5270855" y="1941626"/>
                </a:lnTo>
                <a:lnTo>
                  <a:pt x="5302580" y="1913928"/>
                </a:lnTo>
                <a:lnTo>
                  <a:pt x="5331587" y="1884464"/>
                </a:lnTo>
                <a:lnTo>
                  <a:pt x="5357876" y="1853260"/>
                </a:lnTo>
                <a:lnTo>
                  <a:pt x="5381434" y="1820418"/>
                </a:lnTo>
                <a:lnTo>
                  <a:pt x="5402237" y="1785962"/>
                </a:lnTo>
                <a:lnTo>
                  <a:pt x="5420309" y="1749996"/>
                </a:lnTo>
                <a:lnTo>
                  <a:pt x="5435612" y="1712556"/>
                </a:lnTo>
                <a:lnTo>
                  <a:pt x="5448147" y="1673707"/>
                </a:lnTo>
                <a:lnTo>
                  <a:pt x="5457914" y="1633524"/>
                </a:lnTo>
                <a:lnTo>
                  <a:pt x="5464911" y="1592072"/>
                </a:lnTo>
                <a:lnTo>
                  <a:pt x="5469102" y="1549412"/>
                </a:lnTo>
                <a:lnTo>
                  <a:pt x="5470499" y="1505597"/>
                </a:lnTo>
                <a:close/>
              </a:path>
            </a:pathLst>
          </a:custGeom>
          <a:solidFill>
            <a:srgbClr val="93C90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bg object 20"/>
          <p:cNvSpPr/>
          <p:nvPr/>
        </p:nvSpPr>
        <p:spPr>
          <a:xfrm>
            <a:off x="6499619" y="3450570"/>
            <a:ext cx="673735" cy="2084705"/>
          </a:xfrm>
          <a:custGeom>
            <a:avLst/>
            <a:gdLst/>
            <a:ahLst/>
            <a:cxnLst/>
            <a:rect l="l" t="t" r="r" b="b"/>
            <a:pathLst>
              <a:path w="673734" h="2084704">
                <a:moveTo>
                  <a:pt x="673176" y="1893506"/>
                </a:moveTo>
                <a:lnTo>
                  <a:pt x="661936" y="1850771"/>
                </a:lnTo>
                <a:lnTo>
                  <a:pt x="639102" y="1811172"/>
                </a:lnTo>
                <a:lnTo>
                  <a:pt x="303949" y="1376476"/>
                </a:lnTo>
                <a:lnTo>
                  <a:pt x="271475" y="1344307"/>
                </a:lnTo>
                <a:lnTo>
                  <a:pt x="233019" y="1322552"/>
                </a:lnTo>
                <a:lnTo>
                  <a:pt x="190868" y="1311516"/>
                </a:lnTo>
                <a:lnTo>
                  <a:pt x="147294" y="1311478"/>
                </a:lnTo>
                <a:lnTo>
                  <a:pt x="104584" y="1322730"/>
                </a:lnTo>
                <a:lnTo>
                  <a:pt x="65024" y="1345577"/>
                </a:lnTo>
                <a:lnTo>
                  <a:pt x="32854" y="1378051"/>
                </a:lnTo>
                <a:lnTo>
                  <a:pt x="11112" y="1416494"/>
                </a:lnTo>
                <a:lnTo>
                  <a:pt x="63" y="1458633"/>
                </a:lnTo>
                <a:lnTo>
                  <a:pt x="0" y="1502194"/>
                </a:lnTo>
                <a:lnTo>
                  <a:pt x="11239" y="1544916"/>
                </a:lnTo>
                <a:lnTo>
                  <a:pt x="34048" y="1584515"/>
                </a:lnTo>
                <a:lnTo>
                  <a:pt x="369189" y="2019287"/>
                </a:lnTo>
                <a:lnTo>
                  <a:pt x="401675" y="2051431"/>
                </a:lnTo>
                <a:lnTo>
                  <a:pt x="440131" y="2073173"/>
                </a:lnTo>
                <a:lnTo>
                  <a:pt x="482282" y="2084222"/>
                </a:lnTo>
                <a:lnTo>
                  <a:pt x="525868" y="2084273"/>
                </a:lnTo>
                <a:lnTo>
                  <a:pt x="568604" y="2073021"/>
                </a:lnTo>
                <a:lnTo>
                  <a:pt x="608203" y="2050186"/>
                </a:lnTo>
                <a:lnTo>
                  <a:pt x="640334" y="2017712"/>
                </a:lnTo>
                <a:lnTo>
                  <a:pt x="662076" y="1979256"/>
                </a:lnTo>
                <a:lnTo>
                  <a:pt x="673125" y="1937092"/>
                </a:lnTo>
                <a:lnTo>
                  <a:pt x="673176" y="1893506"/>
                </a:lnTo>
                <a:close/>
              </a:path>
              <a:path w="673734" h="2084704">
                <a:moveTo>
                  <a:pt x="673176" y="190766"/>
                </a:moveTo>
                <a:lnTo>
                  <a:pt x="673125" y="147180"/>
                </a:lnTo>
                <a:lnTo>
                  <a:pt x="662076" y="105016"/>
                </a:lnTo>
                <a:lnTo>
                  <a:pt x="640334" y="66560"/>
                </a:lnTo>
                <a:lnTo>
                  <a:pt x="608203" y="34086"/>
                </a:lnTo>
                <a:lnTo>
                  <a:pt x="568604" y="11239"/>
                </a:lnTo>
                <a:lnTo>
                  <a:pt x="525868" y="0"/>
                </a:lnTo>
                <a:lnTo>
                  <a:pt x="482282" y="50"/>
                </a:lnTo>
                <a:lnTo>
                  <a:pt x="440131" y="11099"/>
                </a:lnTo>
                <a:lnTo>
                  <a:pt x="401675" y="32842"/>
                </a:lnTo>
                <a:lnTo>
                  <a:pt x="369189" y="64985"/>
                </a:lnTo>
                <a:lnTo>
                  <a:pt x="34048" y="499757"/>
                </a:lnTo>
                <a:lnTo>
                  <a:pt x="11239" y="539356"/>
                </a:lnTo>
                <a:lnTo>
                  <a:pt x="0" y="582079"/>
                </a:lnTo>
                <a:lnTo>
                  <a:pt x="63" y="625640"/>
                </a:lnTo>
                <a:lnTo>
                  <a:pt x="11112" y="667778"/>
                </a:lnTo>
                <a:lnTo>
                  <a:pt x="32854" y="706221"/>
                </a:lnTo>
                <a:lnTo>
                  <a:pt x="65024" y="738695"/>
                </a:lnTo>
                <a:lnTo>
                  <a:pt x="104584" y="761542"/>
                </a:lnTo>
                <a:lnTo>
                  <a:pt x="147294" y="772795"/>
                </a:lnTo>
                <a:lnTo>
                  <a:pt x="190868" y="772756"/>
                </a:lnTo>
                <a:lnTo>
                  <a:pt x="233019" y="761707"/>
                </a:lnTo>
                <a:lnTo>
                  <a:pt x="271475" y="739965"/>
                </a:lnTo>
                <a:lnTo>
                  <a:pt x="303949" y="707796"/>
                </a:lnTo>
                <a:lnTo>
                  <a:pt x="639102" y="273100"/>
                </a:lnTo>
                <a:lnTo>
                  <a:pt x="661936" y="233502"/>
                </a:lnTo>
                <a:lnTo>
                  <a:pt x="673176" y="19076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1" name="bg object 2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2134949" y="1324396"/>
            <a:ext cx="6592595" cy="6591300"/>
          </a:xfrm>
          <a:prstGeom prst="rect">
            <a:avLst/>
          </a:prstGeom>
        </p:spPr>
      </p:pic>
      <p:sp>
        <p:nvSpPr>
          <p:cNvPr id="22" name="bg object 22"/>
          <p:cNvSpPr/>
          <p:nvPr/>
        </p:nvSpPr>
        <p:spPr>
          <a:xfrm>
            <a:off x="12134918" y="7093061"/>
            <a:ext cx="6593205" cy="1105535"/>
          </a:xfrm>
          <a:custGeom>
            <a:avLst/>
            <a:gdLst/>
            <a:ahLst/>
            <a:cxnLst/>
            <a:rect l="l" t="t" r="r" b="b"/>
            <a:pathLst>
              <a:path w="6593205" h="1105534">
                <a:moveTo>
                  <a:pt x="6040151" y="0"/>
                </a:moveTo>
                <a:lnTo>
                  <a:pt x="552590" y="0"/>
                </a:lnTo>
                <a:lnTo>
                  <a:pt x="504918" y="2027"/>
                </a:lnTo>
                <a:lnTo>
                  <a:pt x="458371" y="8000"/>
                </a:lnTo>
                <a:lnTo>
                  <a:pt x="413114" y="17751"/>
                </a:lnTo>
                <a:lnTo>
                  <a:pt x="369314" y="31116"/>
                </a:lnTo>
                <a:lnTo>
                  <a:pt x="327137" y="47929"/>
                </a:lnTo>
                <a:lnTo>
                  <a:pt x="286748" y="68025"/>
                </a:lnTo>
                <a:lnTo>
                  <a:pt x="248314" y="91237"/>
                </a:lnTo>
                <a:lnTo>
                  <a:pt x="212001" y="117400"/>
                </a:lnTo>
                <a:lnTo>
                  <a:pt x="177974" y="146348"/>
                </a:lnTo>
                <a:lnTo>
                  <a:pt x="146400" y="177916"/>
                </a:lnTo>
                <a:lnTo>
                  <a:pt x="117445" y="211939"/>
                </a:lnTo>
                <a:lnTo>
                  <a:pt x="91274" y="248250"/>
                </a:lnTo>
                <a:lnTo>
                  <a:pt x="68055" y="286683"/>
                </a:lnTo>
                <a:lnTo>
                  <a:pt x="47952" y="327074"/>
                </a:lnTo>
                <a:lnTo>
                  <a:pt x="31132" y="369257"/>
                </a:lnTo>
                <a:lnTo>
                  <a:pt x="17760" y="413065"/>
                </a:lnTo>
                <a:lnTo>
                  <a:pt x="8004" y="458334"/>
                </a:lnTo>
                <a:lnTo>
                  <a:pt x="2028" y="504897"/>
                </a:lnTo>
                <a:lnTo>
                  <a:pt x="0" y="552590"/>
                </a:lnTo>
                <a:lnTo>
                  <a:pt x="2028" y="600261"/>
                </a:lnTo>
                <a:lnTo>
                  <a:pt x="8004" y="646805"/>
                </a:lnTo>
                <a:lnTo>
                  <a:pt x="17760" y="692057"/>
                </a:lnTo>
                <a:lnTo>
                  <a:pt x="31132" y="735850"/>
                </a:lnTo>
                <a:lnTo>
                  <a:pt x="47952" y="778020"/>
                </a:lnTo>
                <a:lnTo>
                  <a:pt x="68055" y="818400"/>
                </a:lnTo>
                <a:lnTo>
                  <a:pt x="91274" y="856824"/>
                </a:lnTo>
                <a:lnTo>
                  <a:pt x="117445" y="893127"/>
                </a:lnTo>
                <a:lnTo>
                  <a:pt x="146400" y="927143"/>
                </a:lnTo>
                <a:lnTo>
                  <a:pt x="177974" y="958706"/>
                </a:lnTo>
                <a:lnTo>
                  <a:pt x="212001" y="987651"/>
                </a:lnTo>
                <a:lnTo>
                  <a:pt x="248314" y="1013811"/>
                </a:lnTo>
                <a:lnTo>
                  <a:pt x="286748" y="1037021"/>
                </a:lnTo>
                <a:lnTo>
                  <a:pt x="327137" y="1057115"/>
                </a:lnTo>
                <a:lnTo>
                  <a:pt x="369314" y="1073928"/>
                </a:lnTo>
                <a:lnTo>
                  <a:pt x="413114" y="1087293"/>
                </a:lnTo>
                <a:lnTo>
                  <a:pt x="458371" y="1097044"/>
                </a:lnTo>
                <a:lnTo>
                  <a:pt x="504918" y="1103017"/>
                </a:lnTo>
                <a:lnTo>
                  <a:pt x="552590" y="1105044"/>
                </a:lnTo>
                <a:lnTo>
                  <a:pt x="6040151" y="1105044"/>
                </a:lnTo>
                <a:lnTo>
                  <a:pt x="6087821" y="1103017"/>
                </a:lnTo>
                <a:lnTo>
                  <a:pt x="6134365" y="1097044"/>
                </a:lnTo>
                <a:lnTo>
                  <a:pt x="6179617" y="1087293"/>
                </a:lnTo>
                <a:lnTo>
                  <a:pt x="6223411" y="1073928"/>
                </a:lnTo>
                <a:lnTo>
                  <a:pt x="6265580" y="1057115"/>
                </a:lnTo>
                <a:lnTo>
                  <a:pt x="6305960" y="1037021"/>
                </a:lnTo>
                <a:lnTo>
                  <a:pt x="6344385" y="1013811"/>
                </a:lnTo>
                <a:lnTo>
                  <a:pt x="6380688" y="987651"/>
                </a:lnTo>
                <a:lnTo>
                  <a:pt x="6414704" y="958706"/>
                </a:lnTo>
                <a:lnTo>
                  <a:pt x="6446267" y="927143"/>
                </a:lnTo>
                <a:lnTo>
                  <a:pt x="6475212" y="893127"/>
                </a:lnTo>
                <a:lnTo>
                  <a:pt x="6501372" y="856824"/>
                </a:lnTo>
                <a:lnTo>
                  <a:pt x="6524582" y="818400"/>
                </a:lnTo>
                <a:lnTo>
                  <a:pt x="6544676" y="778020"/>
                </a:lnTo>
                <a:lnTo>
                  <a:pt x="6561488" y="735850"/>
                </a:lnTo>
                <a:lnTo>
                  <a:pt x="6574853" y="692057"/>
                </a:lnTo>
                <a:lnTo>
                  <a:pt x="6584605" y="646805"/>
                </a:lnTo>
                <a:lnTo>
                  <a:pt x="6590577" y="600261"/>
                </a:lnTo>
                <a:lnTo>
                  <a:pt x="6592605" y="552590"/>
                </a:lnTo>
                <a:lnTo>
                  <a:pt x="6590577" y="504897"/>
                </a:lnTo>
                <a:lnTo>
                  <a:pt x="6584605" y="458334"/>
                </a:lnTo>
                <a:lnTo>
                  <a:pt x="6574853" y="413065"/>
                </a:lnTo>
                <a:lnTo>
                  <a:pt x="6561488" y="369257"/>
                </a:lnTo>
                <a:lnTo>
                  <a:pt x="6544676" y="327074"/>
                </a:lnTo>
                <a:lnTo>
                  <a:pt x="6524582" y="286683"/>
                </a:lnTo>
                <a:lnTo>
                  <a:pt x="6501372" y="248250"/>
                </a:lnTo>
                <a:lnTo>
                  <a:pt x="6475212" y="211939"/>
                </a:lnTo>
                <a:lnTo>
                  <a:pt x="6446267" y="177916"/>
                </a:lnTo>
                <a:lnTo>
                  <a:pt x="6414704" y="146348"/>
                </a:lnTo>
                <a:lnTo>
                  <a:pt x="6380688" y="117400"/>
                </a:lnTo>
                <a:lnTo>
                  <a:pt x="6344385" y="91237"/>
                </a:lnTo>
                <a:lnTo>
                  <a:pt x="6305960" y="68025"/>
                </a:lnTo>
                <a:lnTo>
                  <a:pt x="6265580" y="47929"/>
                </a:lnTo>
                <a:lnTo>
                  <a:pt x="6223411" y="31116"/>
                </a:lnTo>
                <a:lnTo>
                  <a:pt x="6179617" y="17751"/>
                </a:lnTo>
                <a:lnTo>
                  <a:pt x="6134365" y="8000"/>
                </a:lnTo>
                <a:lnTo>
                  <a:pt x="6087821" y="2027"/>
                </a:lnTo>
                <a:lnTo>
                  <a:pt x="6040151" y="0"/>
                </a:lnTo>
                <a:close/>
              </a:path>
            </a:pathLst>
          </a:custGeom>
          <a:solidFill>
            <a:srgbClr val="95C93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83092" y="1181269"/>
            <a:ext cx="9821538" cy="2026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0" b="1" i="0">
                <a:solidFill>
                  <a:srgbClr val="DC8633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1590942" y="10032296"/>
            <a:ext cx="5671184" cy="4819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5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dirty="0" spc="150"/>
              <a:t>MANAGED</a:t>
            </a:r>
            <a:r>
              <a:rPr dirty="0" spc="355"/>
              <a:t> </a:t>
            </a:r>
            <a:r>
              <a:rPr dirty="0" spc="140"/>
              <a:t>CARE</a:t>
            </a:r>
            <a:r>
              <a:rPr dirty="0" spc="360"/>
              <a:t> </a:t>
            </a:r>
            <a:r>
              <a:rPr dirty="0" spc="175">
                <a:latin typeface="Arial Black"/>
                <a:cs typeface="Arial Black"/>
              </a:rPr>
              <a:t>PHARMACY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11651878" y="9851573"/>
            <a:ext cx="7877809" cy="5086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3860"/>
              </a:lnSpc>
            </a:pPr>
            <a:r>
              <a:rPr dirty="0" spc="110"/>
              <a:t>SAN</a:t>
            </a:r>
            <a:r>
              <a:rPr dirty="0" spc="370"/>
              <a:t> </a:t>
            </a:r>
            <a:r>
              <a:rPr dirty="0" spc="140"/>
              <a:t>DIEGO,</a:t>
            </a:r>
            <a:r>
              <a:rPr dirty="0" spc="370"/>
              <a:t> </a:t>
            </a:r>
            <a:r>
              <a:rPr dirty="0" spc="85"/>
              <a:t>CA</a:t>
            </a:r>
            <a:r>
              <a:rPr dirty="0" spc="245"/>
              <a:t> </a:t>
            </a:r>
            <a:r>
              <a:rPr dirty="0"/>
              <a:t>|</a:t>
            </a:r>
            <a:r>
              <a:rPr dirty="0" spc="370"/>
              <a:t> </a:t>
            </a:r>
            <a:r>
              <a:rPr dirty="0"/>
              <a:t>OCT.</a:t>
            </a:r>
            <a:r>
              <a:rPr dirty="0" spc="370"/>
              <a:t> </a:t>
            </a:r>
            <a:r>
              <a:rPr dirty="0" spc="170"/>
              <a:t>26–</a:t>
            </a:r>
            <a:r>
              <a:rPr dirty="0" spc="110"/>
              <a:t>29,</a:t>
            </a:r>
            <a:r>
              <a:rPr dirty="0" spc="375"/>
              <a:t> </a:t>
            </a:r>
            <a:r>
              <a:rPr dirty="0" spc="150"/>
              <a:t>2026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4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4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4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4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4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2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6.png"/><Relationship Id="rId7" Type="http://schemas.openxmlformats.org/officeDocument/2006/relationships/image" Target="../media/image10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222E71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942611"/>
              <a:ext cx="9298712" cy="536594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753006" y="3449262"/>
              <a:ext cx="3556635" cy="2087245"/>
            </a:xfrm>
            <a:custGeom>
              <a:avLst/>
              <a:gdLst/>
              <a:ahLst/>
              <a:cxnLst/>
              <a:rect l="l" t="t" r="r" b="b"/>
              <a:pathLst>
                <a:path w="3556635" h="2087245">
                  <a:moveTo>
                    <a:pt x="1719757" y="177457"/>
                  </a:moveTo>
                  <a:lnTo>
                    <a:pt x="1713839" y="131356"/>
                  </a:lnTo>
                  <a:lnTo>
                    <a:pt x="1696872" y="89268"/>
                  </a:lnTo>
                  <a:lnTo>
                    <a:pt x="1670050" y="53136"/>
                  </a:lnTo>
                  <a:lnTo>
                    <a:pt x="1634553" y="24917"/>
                  </a:lnTo>
                  <a:lnTo>
                    <a:pt x="1591576" y="6553"/>
                  </a:lnTo>
                  <a:lnTo>
                    <a:pt x="1542300" y="0"/>
                  </a:lnTo>
                  <a:lnTo>
                    <a:pt x="1493253" y="6553"/>
                  </a:lnTo>
                  <a:lnTo>
                    <a:pt x="1450835" y="24917"/>
                  </a:lnTo>
                  <a:lnTo>
                    <a:pt x="1416062" y="53136"/>
                  </a:lnTo>
                  <a:lnTo>
                    <a:pt x="1389964" y="89268"/>
                  </a:lnTo>
                  <a:lnTo>
                    <a:pt x="1373555" y="131356"/>
                  </a:lnTo>
                  <a:lnTo>
                    <a:pt x="1367866" y="177457"/>
                  </a:lnTo>
                  <a:lnTo>
                    <a:pt x="1367866" y="1398422"/>
                  </a:lnTo>
                  <a:lnTo>
                    <a:pt x="312166" y="64249"/>
                  </a:lnTo>
                  <a:lnTo>
                    <a:pt x="287350" y="38722"/>
                  </a:lnTo>
                  <a:lnTo>
                    <a:pt x="255917" y="18351"/>
                  </a:lnTo>
                  <a:lnTo>
                    <a:pt x="220497" y="4876"/>
                  </a:lnTo>
                  <a:lnTo>
                    <a:pt x="183667" y="0"/>
                  </a:lnTo>
                  <a:lnTo>
                    <a:pt x="130733" y="6553"/>
                  </a:lnTo>
                  <a:lnTo>
                    <a:pt x="85699" y="24917"/>
                  </a:lnTo>
                  <a:lnTo>
                    <a:pt x="49352" y="53136"/>
                  </a:lnTo>
                  <a:lnTo>
                    <a:pt x="22440" y="89268"/>
                  </a:lnTo>
                  <a:lnTo>
                    <a:pt x="5740" y="131356"/>
                  </a:lnTo>
                  <a:lnTo>
                    <a:pt x="0" y="177457"/>
                  </a:lnTo>
                  <a:lnTo>
                    <a:pt x="0" y="1912505"/>
                  </a:lnTo>
                  <a:lnTo>
                    <a:pt x="6337" y="1958378"/>
                  </a:lnTo>
                  <a:lnTo>
                    <a:pt x="24155" y="1999907"/>
                  </a:lnTo>
                  <a:lnTo>
                    <a:pt x="51663" y="2035314"/>
                  </a:lnTo>
                  <a:lnTo>
                    <a:pt x="87071" y="2062810"/>
                  </a:lnTo>
                  <a:lnTo>
                    <a:pt x="128587" y="2080615"/>
                  </a:lnTo>
                  <a:lnTo>
                    <a:pt x="174434" y="2086940"/>
                  </a:lnTo>
                  <a:lnTo>
                    <a:pt x="221589" y="2080818"/>
                  </a:lnTo>
                  <a:lnTo>
                    <a:pt x="263994" y="2063483"/>
                  </a:lnTo>
                  <a:lnTo>
                    <a:pt x="299935" y="2036445"/>
                  </a:lnTo>
                  <a:lnTo>
                    <a:pt x="327710" y="2001253"/>
                  </a:lnTo>
                  <a:lnTo>
                    <a:pt x="345630" y="1959432"/>
                  </a:lnTo>
                  <a:lnTo>
                    <a:pt x="351980" y="1912505"/>
                  </a:lnTo>
                  <a:lnTo>
                    <a:pt x="351980" y="688505"/>
                  </a:lnTo>
                  <a:lnTo>
                    <a:pt x="1407668" y="2022690"/>
                  </a:lnTo>
                  <a:lnTo>
                    <a:pt x="1434744" y="2050808"/>
                  </a:lnTo>
                  <a:lnTo>
                    <a:pt x="1465821" y="2070874"/>
                  </a:lnTo>
                  <a:lnTo>
                    <a:pt x="1501482" y="2082927"/>
                  </a:lnTo>
                  <a:lnTo>
                    <a:pt x="1542300" y="2086940"/>
                  </a:lnTo>
                  <a:lnTo>
                    <a:pt x="1591576" y="2080615"/>
                  </a:lnTo>
                  <a:lnTo>
                    <a:pt x="1634553" y="2062810"/>
                  </a:lnTo>
                  <a:lnTo>
                    <a:pt x="1670050" y="2035314"/>
                  </a:lnTo>
                  <a:lnTo>
                    <a:pt x="1696872" y="1999907"/>
                  </a:lnTo>
                  <a:lnTo>
                    <a:pt x="1713839" y="1958378"/>
                  </a:lnTo>
                  <a:lnTo>
                    <a:pt x="1719757" y="1912505"/>
                  </a:lnTo>
                  <a:lnTo>
                    <a:pt x="1719757" y="177457"/>
                  </a:lnTo>
                  <a:close/>
                </a:path>
                <a:path w="3556635" h="2087245">
                  <a:moveTo>
                    <a:pt x="3556304" y="1891118"/>
                  </a:moveTo>
                  <a:lnTo>
                    <a:pt x="3549967" y="1844205"/>
                  </a:lnTo>
                  <a:lnTo>
                    <a:pt x="3532060" y="1802384"/>
                  </a:lnTo>
                  <a:lnTo>
                    <a:pt x="3504298" y="1767179"/>
                  </a:lnTo>
                  <a:lnTo>
                    <a:pt x="3468370" y="1740154"/>
                  </a:lnTo>
                  <a:lnTo>
                    <a:pt x="3425990" y="1722805"/>
                  </a:lnTo>
                  <a:lnTo>
                    <a:pt x="3378847" y="1716684"/>
                  </a:lnTo>
                  <a:lnTo>
                    <a:pt x="2414943" y="1716684"/>
                  </a:lnTo>
                  <a:lnTo>
                    <a:pt x="2414943" y="1202626"/>
                  </a:lnTo>
                  <a:lnTo>
                    <a:pt x="2919869" y="1202626"/>
                  </a:lnTo>
                  <a:lnTo>
                    <a:pt x="2965716" y="1196721"/>
                  </a:lnTo>
                  <a:lnTo>
                    <a:pt x="3007233" y="1179944"/>
                  </a:lnTo>
                  <a:lnTo>
                    <a:pt x="3042640" y="1153642"/>
                  </a:lnTo>
                  <a:lnTo>
                    <a:pt x="3070148" y="1119174"/>
                  </a:lnTo>
                  <a:lnTo>
                    <a:pt x="3087967" y="1077912"/>
                  </a:lnTo>
                  <a:lnTo>
                    <a:pt x="3094304" y="1031214"/>
                  </a:lnTo>
                  <a:lnTo>
                    <a:pt x="3087967" y="984288"/>
                  </a:lnTo>
                  <a:lnTo>
                    <a:pt x="3070148" y="942454"/>
                  </a:lnTo>
                  <a:lnTo>
                    <a:pt x="3042640" y="907262"/>
                  </a:lnTo>
                  <a:lnTo>
                    <a:pt x="3007233" y="880237"/>
                  </a:lnTo>
                  <a:lnTo>
                    <a:pt x="2965716" y="862888"/>
                  </a:lnTo>
                  <a:lnTo>
                    <a:pt x="2919869" y="856767"/>
                  </a:lnTo>
                  <a:lnTo>
                    <a:pt x="2414943" y="856767"/>
                  </a:lnTo>
                  <a:lnTo>
                    <a:pt x="2414943" y="370243"/>
                  </a:lnTo>
                  <a:lnTo>
                    <a:pt x="3332988" y="370243"/>
                  </a:lnTo>
                  <a:lnTo>
                    <a:pt x="3380105" y="364121"/>
                  </a:lnTo>
                  <a:lnTo>
                    <a:pt x="3422485" y="346786"/>
                  </a:lnTo>
                  <a:lnTo>
                    <a:pt x="3458413" y="319747"/>
                  </a:lnTo>
                  <a:lnTo>
                    <a:pt x="3486188" y="284556"/>
                  </a:lnTo>
                  <a:lnTo>
                    <a:pt x="3504107" y="242735"/>
                  </a:lnTo>
                  <a:lnTo>
                    <a:pt x="3510457" y="195808"/>
                  </a:lnTo>
                  <a:lnTo>
                    <a:pt x="3504107" y="149110"/>
                  </a:lnTo>
                  <a:lnTo>
                    <a:pt x="3486188" y="107861"/>
                  </a:lnTo>
                  <a:lnTo>
                    <a:pt x="3458413" y="73418"/>
                  </a:lnTo>
                  <a:lnTo>
                    <a:pt x="3422485" y="47129"/>
                  </a:lnTo>
                  <a:lnTo>
                    <a:pt x="3380105" y="30365"/>
                  </a:lnTo>
                  <a:lnTo>
                    <a:pt x="3332988" y="24472"/>
                  </a:lnTo>
                  <a:lnTo>
                    <a:pt x="2231352" y="24472"/>
                  </a:lnTo>
                  <a:lnTo>
                    <a:pt x="2181174" y="31076"/>
                  </a:lnTo>
                  <a:lnTo>
                    <a:pt x="2135924" y="49758"/>
                  </a:lnTo>
                  <a:lnTo>
                    <a:pt x="2097481" y="78790"/>
                  </a:lnTo>
                  <a:lnTo>
                    <a:pt x="2067699" y="116497"/>
                  </a:lnTo>
                  <a:lnTo>
                    <a:pt x="2048471" y="161163"/>
                  </a:lnTo>
                  <a:lnTo>
                    <a:pt x="2041639" y="211086"/>
                  </a:lnTo>
                  <a:lnTo>
                    <a:pt x="2041639" y="1875840"/>
                  </a:lnTo>
                  <a:lnTo>
                    <a:pt x="2048471" y="1925777"/>
                  </a:lnTo>
                  <a:lnTo>
                    <a:pt x="2067699" y="1970443"/>
                  </a:lnTo>
                  <a:lnTo>
                    <a:pt x="2097481" y="2008149"/>
                  </a:lnTo>
                  <a:lnTo>
                    <a:pt x="2135924" y="2037181"/>
                  </a:lnTo>
                  <a:lnTo>
                    <a:pt x="2181174" y="2055850"/>
                  </a:lnTo>
                  <a:lnTo>
                    <a:pt x="2231352" y="2062454"/>
                  </a:lnTo>
                  <a:lnTo>
                    <a:pt x="3378847" y="2062454"/>
                  </a:lnTo>
                  <a:lnTo>
                    <a:pt x="3425990" y="2056561"/>
                  </a:lnTo>
                  <a:lnTo>
                    <a:pt x="3468370" y="2039797"/>
                  </a:lnTo>
                  <a:lnTo>
                    <a:pt x="3504298" y="2013521"/>
                  </a:lnTo>
                  <a:lnTo>
                    <a:pt x="3532060" y="1979066"/>
                  </a:lnTo>
                  <a:lnTo>
                    <a:pt x="3549967" y="1937816"/>
                  </a:lnTo>
                  <a:lnTo>
                    <a:pt x="3556304" y="189111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5508307" y="3436968"/>
              <a:ext cx="5470525" cy="2112010"/>
            </a:xfrm>
            <a:custGeom>
              <a:avLst/>
              <a:gdLst/>
              <a:ahLst/>
              <a:cxnLst/>
              <a:rect l="l" t="t" r="r" b="b"/>
              <a:pathLst>
                <a:path w="5470525" h="2112010">
                  <a:moveTo>
                    <a:pt x="1061910" y="1049642"/>
                  </a:moveTo>
                  <a:lnTo>
                    <a:pt x="847661" y="768121"/>
                  </a:lnTo>
                  <a:lnTo>
                    <a:pt x="318312" y="76517"/>
                  </a:lnTo>
                  <a:lnTo>
                    <a:pt x="260502" y="29489"/>
                  </a:lnTo>
                  <a:lnTo>
                    <a:pt x="186702" y="12268"/>
                  </a:lnTo>
                  <a:lnTo>
                    <a:pt x="139547" y="18592"/>
                  </a:lnTo>
                  <a:lnTo>
                    <a:pt x="97167" y="36398"/>
                  </a:lnTo>
                  <a:lnTo>
                    <a:pt x="61252" y="63893"/>
                  </a:lnTo>
                  <a:lnTo>
                    <a:pt x="33489" y="99301"/>
                  </a:lnTo>
                  <a:lnTo>
                    <a:pt x="15582" y="140830"/>
                  </a:lnTo>
                  <a:lnTo>
                    <a:pt x="9232" y="186702"/>
                  </a:lnTo>
                  <a:lnTo>
                    <a:pt x="11518" y="213652"/>
                  </a:lnTo>
                  <a:lnTo>
                    <a:pt x="18389" y="239471"/>
                  </a:lnTo>
                  <a:lnTo>
                    <a:pt x="29857" y="264147"/>
                  </a:lnTo>
                  <a:lnTo>
                    <a:pt x="45935" y="287642"/>
                  </a:lnTo>
                  <a:lnTo>
                    <a:pt x="633501" y="1049642"/>
                  </a:lnTo>
                  <a:lnTo>
                    <a:pt x="36791" y="1820799"/>
                  </a:lnTo>
                  <a:lnTo>
                    <a:pt x="20688" y="1845310"/>
                  </a:lnTo>
                  <a:lnTo>
                    <a:pt x="9194" y="1872424"/>
                  </a:lnTo>
                  <a:lnTo>
                    <a:pt x="2298" y="1901278"/>
                  </a:lnTo>
                  <a:lnTo>
                    <a:pt x="0" y="1930984"/>
                  </a:lnTo>
                  <a:lnTo>
                    <a:pt x="5880" y="1975319"/>
                  </a:lnTo>
                  <a:lnTo>
                    <a:pt x="22567" y="2015388"/>
                  </a:lnTo>
                  <a:lnTo>
                    <a:pt x="48602" y="2049513"/>
                  </a:lnTo>
                  <a:lnTo>
                    <a:pt x="82537" y="2075992"/>
                  </a:lnTo>
                  <a:lnTo>
                    <a:pt x="122923" y="2093125"/>
                  </a:lnTo>
                  <a:lnTo>
                    <a:pt x="168313" y="2099208"/>
                  </a:lnTo>
                  <a:lnTo>
                    <a:pt x="212737" y="2094674"/>
                  </a:lnTo>
                  <a:lnTo>
                    <a:pt x="250571" y="2081250"/>
                  </a:lnTo>
                  <a:lnTo>
                    <a:pt x="283248" y="2059203"/>
                  </a:lnTo>
                  <a:lnTo>
                    <a:pt x="312166" y="2028825"/>
                  </a:lnTo>
                  <a:lnTo>
                    <a:pt x="847661" y="1331163"/>
                  </a:lnTo>
                  <a:lnTo>
                    <a:pt x="1061910" y="1049642"/>
                  </a:lnTo>
                  <a:close/>
                </a:path>
                <a:path w="5470525" h="2112010">
                  <a:moveTo>
                    <a:pt x="3632136" y="201980"/>
                  </a:moveTo>
                  <a:lnTo>
                    <a:pt x="3625532" y="151790"/>
                  </a:lnTo>
                  <a:lnTo>
                    <a:pt x="3606863" y="106540"/>
                  </a:lnTo>
                  <a:lnTo>
                    <a:pt x="3577818" y="68097"/>
                  </a:lnTo>
                  <a:lnTo>
                    <a:pt x="3540112" y="38315"/>
                  </a:lnTo>
                  <a:lnTo>
                    <a:pt x="3495446" y="19088"/>
                  </a:lnTo>
                  <a:lnTo>
                    <a:pt x="3445510" y="12255"/>
                  </a:lnTo>
                  <a:lnTo>
                    <a:pt x="3395548" y="19088"/>
                  </a:lnTo>
                  <a:lnTo>
                    <a:pt x="3350857" y="38315"/>
                  </a:lnTo>
                  <a:lnTo>
                    <a:pt x="3313138" y="68097"/>
                  </a:lnTo>
                  <a:lnTo>
                    <a:pt x="3284093" y="106540"/>
                  </a:lnTo>
                  <a:lnTo>
                    <a:pt x="3265424" y="151790"/>
                  </a:lnTo>
                  <a:lnTo>
                    <a:pt x="3258820" y="201980"/>
                  </a:lnTo>
                  <a:lnTo>
                    <a:pt x="3258820" y="1291348"/>
                  </a:lnTo>
                  <a:lnTo>
                    <a:pt x="3257042" y="1340662"/>
                  </a:lnTo>
                  <a:lnTo>
                    <a:pt x="3251733" y="1388059"/>
                  </a:lnTo>
                  <a:lnTo>
                    <a:pt x="3242894" y="1433398"/>
                  </a:lnTo>
                  <a:lnTo>
                    <a:pt x="3230562" y="1476552"/>
                  </a:lnTo>
                  <a:lnTo>
                    <a:pt x="3214738" y="1517357"/>
                  </a:lnTo>
                  <a:lnTo>
                    <a:pt x="3195459" y="1555699"/>
                  </a:lnTo>
                  <a:lnTo>
                    <a:pt x="3172726" y="1591437"/>
                  </a:lnTo>
                  <a:lnTo>
                    <a:pt x="3146577" y="1624418"/>
                  </a:lnTo>
                  <a:lnTo>
                    <a:pt x="3117011" y="1654517"/>
                  </a:lnTo>
                  <a:lnTo>
                    <a:pt x="3084055" y="1681594"/>
                  </a:lnTo>
                  <a:lnTo>
                    <a:pt x="3047733" y="1705508"/>
                  </a:lnTo>
                  <a:lnTo>
                    <a:pt x="3008058" y="1726120"/>
                  </a:lnTo>
                  <a:lnTo>
                    <a:pt x="2965043" y="1743290"/>
                  </a:lnTo>
                  <a:lnTo>
                    <a:pt x="2918714" y="1756892"/>
                  </a:lnTo>
                  <a:lnTo>
                    <a:pt x="2869095" y="1766785"/>
                  </a:lnTo>
                  <a:lnTo>
                    <a:pt x="2816187" y="1772818"/>
                  </a:lnTo>
                  <a:lnTo>
                    <a:pt x="2760027" y="1774850"/>
                  </a:lnTo>
                  <a:lnTo>
                    <a:pt x="2703868" y="1772818"/>
                  </a:lnTo>
                  <a:lnTo>
                    <a:pt x="2650960" y="1766785"/>
                  </a:lnTo>
                  <a:lnTo>
                    <a:pt x="2601341" y="1756892"/>
                  </a:lnTo>
                  <a:lnTo>
                    <a:pt x="2555011" y="1743290"/>
                  </a:lnTo>
                  <a:lnTo>
                    <a:pt x="2511996" y="1726120"/>
                  </a:lnTo>
                  <a:lnTo>
                    <a:pt x="2472321" y="1705508"/>
                  </a:lnTo>
                  <a:lnTo>
                    <a:pt x="2435999" y="1681594"/>
                  </a:lnTo>
                  <a:lnTo>
                    <a:pt x="2403043" y="1654517"/>
                  </a:lnTo>
                  <a:lnTo>
                    <a:pt x="2373490" y="1624418"/>
                  </a:lnTo>
                  <a:lnTo>
                    <a:pt x="2347328" y="1591437"/>
                  </a:lnTo>
                  <a:lnTo>
                    <a:pt x="2324608" y="1555699"/>
                  </a:lnTo>
                  <a:lnTo>
                    <a:pt x="2305316" y="1517357"/>
                  </a:lnTo>
                  <a:lnTo>
                    <a:pt x="2289505" y="1476552"/>
                  </a:lnTo>
                  <a:lnTo>
                    <a:pt x="2277173" y="1433398"/>
                  </a:lnTo>
                  <a:lnTo>
                    <a:pt x="2268334" y="1388059"/>
                  </a:lnTo>
                  <a:lnTo>
                    <a:pt x="2263025" y="1340662"/>
                  </a:lnTo>
                  <a:lnTo>
                    <a:pt x="2261247" y="1291348"/>
                  </a:lnTo>
                  <a:lnTo>
                    <a:pt x="2261247" y="201980"/>
                  </a:lnTo>
                  <a:lnTo>
                    <a:pt x="2254643" y="151790"/>
                  </a:lnTo>
                  <a:lnTo>
                    <a:pt x="2235962" y="106540"/>
                  </a:lnTo>
                  <a:lnTo>
                    <a:pt x="2206917" y="68097"/>
                  </a:lnTo>
                  <a:lnTo>
                    <a:pt x="2169198" y="38315"/>
                  </a:lnTo>
                  <a:lnTo>
                    <a:pt x="2124506" y="19088"/>
                  </a:lnTo>
                  <a:lnTo>
                    <a:pt x="2074545" y="12255"/>
                  </a:lnTo>
                  <a:lnTo>
                    <a:pt x="2024621" y="19088"/>
                  </a:lnTo>
                  <a:lnTo>
                    <a:pt x="1979955" y="38315"/>
                  </a:lnTo>
                  <a:lnTo>
                    <a:pt x="1942249" y="68097"/>
                  </a:lnTo>
                  <a:lnTo>
                    <a:pt x="1913204" y="106540"/>
                  </a:lnTo>
                  <a:lnTo>
                    <a:pt x="1894535" y="151790"/>
                  </a:lnTo>
                  <a:lnTo>
                    <a:pt x="1887931" y="201980"/>
                  </a:lnTo>
                  <a:lnTo>
                    <a:pt x="1887931" y="1251623"/>
                  </a:lnTo>
                  <a:lnTo>
                    <a:pt x="1889010" y="1303604"/>
                  </a:lnTo>
                  <a:lnTo>
                    <a:pt x="1892261" y="1354264"/>
                  </a:lnTo>
                  <a:lnTo>
                    <a:pt x="1897646" y="1403578"/>
                  </a:lnTo>
                  <a:lnTo>
                    <a:pt x="1905127" y="1451521"/>
                  </a:lnTo>
                  <a:lnTo>
                    <a:pt x="1914702" y="1498041"/>
                  </a:lnTo>
                  <a:lnTo>
                    <a:pt x="1926336" y="1543126"/>
                  </a:lnTo>
                  <a:lnTo>
                    <a:pt x="1940013" y="1586738"/>
                  </a:lnTo>
                  <a:lnTo>
                    <a:pt x="1955698" y="1628851"/>
                  </a:lnTo>
                  <a:lnTo>
                    <a:pt x="1973364" y="1669427"/>
                  </a:lnTo>
                  <a:lnTo>
                    <a:pt x="1992998" y="1708442"/>
                  </a:lnTo>
                  <a:lnTo>
                    <a:pt x="2014562" y="1745843"/>
                  </a:lnTo>
                  <a:lnTo>
                    <a:pt x="2038045" y="1781632"/>
                  </a:lnTo>
                  <a:lnTo>
                    <a:pt x="2063419" y="1815757"/>
                  </a:lnTo>
                  <a:lnTo>
                    <a:pt x="2090661" y="1848180"/>
                  </a:lnTo>
                  <a:lnTo>
                    <a:pt x="2119731" y="1878888"/>
                  </a:lnTo>
                  <a:lnTo>
                    <a:pt x="2150630" y="1907844"/>
                  </a:lnTo>
                  <a:lnTo>
                    <a:pt x="2183307" y="1935010"/>
                  </a:lnTo>
                  <a:lnTo>
                    <a:pt x="2217763" y="1960359"/>
                  </a:lnTo>
                  <a:lnTo>
                    <a:pt x="2253958" y="1983867"/>
                  </a:lnTo>
                  <a:lnTo>
                    <a:pt x="2291867" y="2005482"/>
                  </a:lnTo>
                  <a:lnTo>
                    <a:pt x="2331466" y="2025205"/>
                  </a:lnTo>
                  <a:lnTo>
                    <a:pt x="2372741" y="2042972"/>
                  </a:lnTo>
                  <a:lnTo>
                    <a:pt x="2415654" y="2058771"/>
                  </a:lnTo>
                  <a:lnTo>
                    <a:pt x="2460180" y="2072563"/>
                  </a:lnTo>
                  <a:lnTo>
                    <a:pt x="2506319" y="2084311"/>
                  </a:lnTo>
                  <a:lnTo>
                    <a:pt x="2554020" y="2094001"/>
                  </a:lnTo>
                  <a:lnTo>
                    <a:pt x="2603258" y="2101596"/>
                  </a:lnTo>
                  <a:lnTo>
                    <a:pt x="2654033" y="2107057"/>
                  </a:lnTo>
                  <a:lnTo>
                    <a:pt x="2706293" y="2110359"/>
                  </a:lnTo>
                  <a:lnTo>
                    <a:pt x="2760027" y="2111464"/>
                  </a:lnTo>
                  <a:lnTo>
                    <a:pt x="2813761" y="2110359"/>
                  </a:lnTo>
                  <a:lnTo>
                    <a:pt x="2866021" y="2107057"/>
                  </a:lnTo>
                  <a:lnTo>
                    <a:pt x="2916796" y="2101596"/>
                  </a:lnTo>
                  <a:lnTo>
                    <a:pt x="2966034" y="2094001"/>
                  </a:lnTo>
                  <a:lnTo>
                    <a:pt x="3013735" y="2084311"/>
                  </a:lnTo>
                  <a:lnTo>
                    <a:pt x="3059874" y="2072563"/>
                  </a:lnTo>
                  <a:lnTo>
                    <a:pt x="3104400" y="2058771"/>
                  </a:lnTo>
                  <a:lnTo>
                    <a:pt x="3147314" y="2042972"/>
                  </a:lnTo>
                  <a:lnTo>
                    <a:pt x="3188589" y="2025205"/>
                  </a:lnTo>
                  <a:lnTo>
                    <a:pt x="3228187" y="2005482"/>
                  </a:lnTo>
                  <a:lnTo>
                    <a:pt x="3266097" y="1983867"/>
                  </a:lnTo>
                  <a:lnTo>
                    <a:pt x="3302292" y="1960359"/>
                  </a:lnTo>
                  <a:lnTo>
                    <a:pt x="3336747" y="1935010"/>
                  </a:lnTo>
                  <a:lnTo>
                    <a:pt x="3369424" y="1907844"/>
                  </a:lnTo>
                  <a:lnTo>
                    <a:pt x="3400323" y="1878888"/>
                  </a:lnTo>
                  <a:lnTo>
                    <a:pt x="3429406" y="1848180"/>
                  </a:lnTo>
                  <a:lnTo>
                    <a:pt x="3456635" y="1815757"/>
                  </a:lnTo>
                  <a:lnTo>
                    <a:pt x="3482009" y="1781632"/>
                  </a:lnTo>
                  <a:lnTo>
                    <a:pt x="3505492" y="1745843"/>
                  </a:lnTo>
                  <a:lnTo>
                    <a:pt x="3527069" y="1708442"/>
                  </a:lnTo>
                  <a:lnTo>
                    <a:pt x="3546703" y="1669427"/>
                  </a:lnTo>
                  <a:lnTo>
                    <a:pt x="3564369" y="1628851"/>
                  </a:lnTo>
                  <a:lnTo>
                    <a:pt x="3580053" y="1586738"/>
                  </a:lnTo>
                  <a:lnTo>
                    <a:pt x="3593719" y="1543126"/>
                  </a:lnTo>
                  <a:lnTo>
                    <a:pt x="3605352" y="1498041"/>
                  </a:lnTo>
                  <a:lnTo>
                    <a:pt x="3614928" y="1451521"/>
                  </a:lnTo>
                  <a:lnTo>
                    <a:pt x="3622421" y="1403578"/>
                  </a:lnTo>
                  <a:lnTo>
                    <a:pt x="3627805" y="1354264"/>
                  </a:lnTo>
                  <a:lnTo>
                    <a:pt x="3631044" y="1303604"/>
                  </a:lnTo>
                  <a:lnTo>
                    <a:pt x="3632136" y="1251623"/>
                  </a:lnTo>
                  <a:lnTo>
                    <a:pt x="3632136" y="201980"/>
                  </a:lnTo>
                  <a:close/>
                </a:path>
                <a:path w="5470525" h="2112010">
                  <a:moveTo>
                    <a:pt x="5470499" y="1505597"/>
                  </a:moveTo>
                  <a:lnTo>
                    <a:pt x="5468836" y="1456029"/>
                  </a:lnTo>
                  <a:lnTo>
                    <a:pt x="5463883" y="1409407"/>
                  </a:lnTo>
                  <a:lnTo>
                    <a:pt x="5455742" y="1365605"/>
                  </a:lnTo>
                  <a:lnTo>
                    <a:pt x="5444490" y="1324495"/>
                  </a:lnTo>
                  <a:lnTo>
                    <a:pt x="5430215" y="1285913"/>
                  </a:lnTo>
                  <a:lnTo>
                    <a:pt x="5413006" y="1249756"/>
                  </a:lnTo>
                  <a:lnTo>
                    <a:pt x="5392940" y="1215872"/>
                  </a:lnTo>
                  <a:lnTo>
                    <a:pt x="5370119" y="1184122"/>
                  </a:lnTo>
                  <a:lnTo>
                    <a:pt x="5344617" y="1154366"/>
                  </a:lnTo>
                  <a:lnTo>
                    <a:pt x="5316512" y="1126490"/>
                  </a:lnTo>
                  <a:lnTo>
                    <a:pt x="5285905" y="1100340"/>
                  </a:lnTo>
                  <a:lnTo>
                    <a:pt x="5252885" y="1075791"/>
                  </a:lnTo>
                  <a:lnTo>
                    <a:pt x="5217528" y="1052690"/>
                  </a:lnTo>
                  <a:lnTo>
                    <a:pt x="5179911" y="1030922"/>
                  </a:lnTo>
                  <a:lnTo>
                    <a:pt x="5140147" y="1010335"/>
                  </a:lnTo>
                  <a:lnTo>
                    <a:pt x="5098300" y="990803"/>
                  </a:lnTo>
                  <a:lnTo>
                    <a:pt x="5054460" y="972185"/>
                  </a:lnTo>
                  <a:lnTo>
                    <a:pt x="5008715" y="954341"/>
                  </a:lnTo>
                  <a:lnTo>
                    <a:pt x="4961153" y="937145"/>
                  </a:lnTo>
                  <a:lnTo>
                    <a:pt x="4911864" y="920457"/>
                  </a:lnTo>
                  <a:lnTo>
                    <a:pt x="4860925" y="904151"/>
                  </a:lnTo>
                  <a:lnTo>
                    <a:pt x="4808423" y="888072"/>
                  </a:lnTo>
                  <a:lnTo>
                    <a:pt x="4673993" y="848296"/>
                  </a:lnTo>
                  <a:lnTo>
                    <a:pt x="4601908" y="826020"/>
                  </a:lnTo>
                  <a:lnTo>
                    <a:pt x="4537849" y="804875"/>
                  </a:lnTo>
                  <a:lnTo>
                    <a:pt x="4481474" y="784440"/>
                  </a:lnTo>
                  <a:lnTo>
                    <a:pt x="4432452" y="764273"/>
                  </a:lnTo>
                  <a:lnTo>
                    <a:pt x="4390453" y="743978"/>
                  </a:lnTo>
                  <a:lnTo>
                    <a:pt x="4355135" y="723138"/>
                  </a:lnTo>
                  <a:lnTo>
                    <a:pt x="4303217" y="678103"/>
                  </a:lnTo>
                  <a:lnTo>
                    <a:pt x="4274032" y="625856"/>
                  </a:lnTo>
                  <a:lnTo>
                    <a:pt x="4264901" y="563029"/>
                  </a:lnTo>
                  <a:lnTo>
                    <a:pt x="4268305" y="525030"/>
                  </a:lnTo>
                  <a:lnTo>
                    <a:pt x="4294962" y="459587"/>
                  </a:lnTo>
                  <a:lnTo>
                    <a:pt x="4346740" y="407898"/>
                  </a:lnTo>
                  <a:lnTo>
                    <a:pt x="4381538" y="387108"/>
                  </a:lnTo>
                  <a:lnTo>
                    <a:pt x="4422013" y="369620"/>
                  </a:lnTo>
                  <a:lnTo>
                    <a:pt x="4467961" y="355422"/>
                  </a:lnTo>
                  <a:lnTo>
                    <a:pt x="4519180" y="344449"/>
                  </a:lnTo>
                  <a:lnTo>
                    <a:pt x="4575480" y="336664"/>
                  </a:lnTo>
                  <a:lnTo>
                    <a:pt x="4636630" y="332016"/>
                  </a:lnTo>
                  <a:lnTo>
                    <a:pt x="4702454" y="330479"/>
                  </a:lnTo>
                  <a:lnTo>
                    <a:pt x="4758969" y="332346"/>
                  </a:lnTo>
                  <a:lnTo>
                    <a:pt x="4812957" y="337680"/>
                  </a:lnTo>
                  <a:lnTo>
                    <a:pt x="4864659" y="346113"/>
                  </a:lnTo>
                  <a:lnTo>
                    <a:pt x="4914328" y="357238"/>
                  </a:lnTo>
                  <a:lnTo>
                    <a:pt x="4962195" y="370674"/>
                  </a:lnTo>
                  <a:lnTo>
                    <a:pt x="5008499" y="386041"/>
                  </a:lnTo>
                  <a:lnTo>
                    <a:pt x="5053482" y="402945"/>
                  </a:lnTo>
                  <a:lnTo>
                    <a:pt x="5097399" y="421005"/>
                  </a:lnTo>
                  <a:lnTo>
                    <a:pt x="5140464" y="439839"/>
                  </a:lnTo>
                  <a:lnTo>
                    <a:pt x="5182933" y="459054"/>
                  </a:lnTo>
                  <a:lnTo>
                    <a:pt x="5201272" y="466610"/>
                  </a:lnTo>
                  <a:lnTo>
                    <a:pt x="5256339" y="474332"/>
                  </a:lnTo>
                  <a:lnTo>
                    <a:pt x="5303812" y="467614"/>
                  </a:lnTo>
                  <a:lnTo>
                    <a:pt x="5342255" y="449072"/>
                  </a:lnTo>
                  <a:lnTo>
                    <a:pt x="5371871" y="421170"/>
                  </a:lnTo>
                  <a:lnTo>
                    <a:pt x="5392813" y="386397"/>
                  </a:lnTo>
                  <a:lnTo>
                    <a:pt x="5405247" y="347192"/>
                  </a:lnTo>
                  <a:lnTo>
                    <a:pt x="5409349" y="306031"/>
                  </a:lnTo>
                  <a:lnTo>
                    <a:pt x="5403075" y="266484"/>
                  </a:lnTo>
                  <a:lnTo>
                    <a:pt x="5385409" y="229565"/>
                  </a:lnTo>
                  <a:lnTo>
                    <a:pt x="5358130" y="195389"/>
                  </a:lnTo>
                  <a:lnTo>
                    <a:pt x="5323002" y="164096"/>
                  </a:lnTo>
                  <a:lnTo>
                    <a:pt x="5281765" y="135801"/>
                  </a:lnTo>
                  <a:lnTo>
                    <a:pt x="5236197" y="110629"/>
                  </a:lnTo>
                  <a:lnTo>
                    <a:pt x="5188064" y="88696"/>
                  </a:lnTo>
                  <a:lnTo>
                    <a:pt x="5139131" y="70142"/>
                  </a:lnTo>
                  <a:lnTo>
                    <a:pt x="5091150" y="55079"/>
                  </a:lnTo>
                  <a:lnTo>
                    <a:pt x="5041049" y="42176"/>
                  </a:lnTo>
                  <a:lnTo>
                    <a:pt x="4989906" y="30988"/>
                  </a:lnTo>
                  <a:lnTo>
                    <a:pt x="4938395" y="21526"/>
                  </a:lnTo>
                  <a:lnTo>
                    <a:pt x="4887226" y="13779"/>
                  </a:lnTo>
                  <a:lnTo>
                    <a:pt x="4837061" y="7747"/>
                  </a:lnTo>
                  <a:lnTo>
                    <a:pt x="4788586" y="3441"/>
                  </a:lnTo>
                  <a:lnTo>
                    <a:pt x="4742472" y="863"/>
                  </a:lnTo>
                  <a:lnTo>
                    <a:pt x="4699432" y="0"/>
                  </a:lnTo>
                  <a:lnTo>
                    <a:pt x="4639475" y="1028"/>
                  </a:lnTo>
                  <a:lnTo>
                    <a:pt x="4581309" y="4127"/>
                  </a:lnTo>
                  <a:lnTo>
                    <a:pt x="4525010" y="9271"/>
                  </a:lnTo>
                  <a:lnTo>
                    <a:pt x="4470628" y="16459"/>
                  </a:lnTo>
                  <a:lnTo>
                    <a:pt x="4418241" y="25679"/>
                  </a:lnTo>
                  <a:lnTo>
                    <a:pt x="4367911" y="36918"/>
                  </a:lnTo>
                  <a:lnTo>
                    <a:pt x="4319714" y="50165"/>
                  </a:lnTo>
                  <a:lnTo>
                    <a:pt x="4273715" y="65405"/>
                  </a:lnTo>
                  <a:lnTo>
                    <a:pt x="4229976" y="82638"/>
                  </a:lnTo>
                  <a:lnTo>
                    <a:pt x="4188574" y="101841"/>
                  </a:lnTo>
                  <a:lnTo>
                    <a:pt x="4149572" y="123012"/>
                  </a:lnTo>
                  <a:lnTo>
                    <a:pt x="4113022" y="146138"/>
                  </a:lnTo>
                  <a:lnTo>
                    <a:pt x="4079024" y="171208"/>
                  </a:lnTo>
                  <a:lnTo>
                    <a:pt x="4047617" y="198208"/>
                  </a:lnTo>
                  <a:lnTo>
                    <a:pt x="4018889" y="227139"/>
                  </a:lnTo>
                  <a:lnTo>
                    <a:pt x="3992892" y="257987"/>
                  </a:lnTo>
                  <a:lnTo>
                    <a:pt x="3969689" y="290728"/>
                  </a:lnTo>
                  <a:lnTo>
                    <a:pt x="3949382" y="325361"/>
                  </a:lnTo>
                  <a:lnTo>
                    <a:pt x="3931996" y="361873"/>
                  </a:lnTo>
                  <a:lnTo>
                    <a:pt x="3917632" y="400253"/>
                  </a:lnTo>
                  <a:lnTo>
                    <a:pt x="3906329" y="440486"/>
                  </a:lnTo>
                  <a:lnTo>
                    <a:pt x="3898176" y="482587"/>
                  </a:lnTo>
                  <a:lnTo>
                    <a:pt x="3893235" y="526503"/>
                  </a:lnTo>
                  <a:lnTo>
                    <a:pt x="3891584" y="572262"/>
                  </a:lnTo>
                  <a:lnTo>
                    <a:pt x="3892626" y="613194"/>
                  </a:lnTo>
                  <a:lnTo>
                    <a:pt x="3895839" y="652589"/>
                  </a:lnTo>
                  <a:lnTo>
                    <a:pt x="3901363" y="690511"/>
                  </a:lnTo>
                  <a:lnTo>
                    <a:pt x="3919804" y="762114"/>
                  </a:lnTo>
                  <a:lnTo>
                    <a:pt x="3948950" y="828459"/>
                  </a:lnTo>
                  <a:lnTo>
                    <a:pt x="3989819" y="889977"/>
                  </a:lnTo>
                  <a:lnTo>
                    <a:pt x="4014965" y="919060"/>
                  </a:lnTo>
                  <a:lnTo>
                    <a:pt x="4043413" y="947115"/>
                  </a:lnTo>
                  <a:lnTo>
                    <a:pt x="4075303" y="974166"/>
                  </a:lnTo>
                  <a:lnTo>
                    <a:pt x="4110736" y="1000302"/>
                  </a:lnTo>
                  <a:lnTo>
                    <a:pt x="4149864" y="1025550"/>
                  </a:lnTo>
                  <a:lnTo>
                    <a:pt x="4192803" y="1049985"/>
                  </a:lnTo>
                  <a:lnTo>
                    <a:pt x="4239679" y="1073645"/>
                  </a:lnTo>
                  <a:lnTo>
                    <a:pt x="4290619" y="1096606"/>
                  </a:lnTo>
                  <a:lnTo>
                    <a:pt x="4345749" y="1118908"/>
                  </a:lnTo>
                  <a:lnTo>
                    <a:pt x="4405198" y="1140612"/>
                  </a:lnTo>
                  <a:lnTo>
                    <a:pt x="4469079" y="1161770"/>
                  </a:lnTo>
                  <a:lnTo>
                    <a:pt x="4537519" y="1182433"/>
                  </a:lnTo>
                  <a:lnTo>
                    <a:pt x="4691062" y="1224915"/>
                  </a:lnTo>
                  <a:lnTo>
                    <a:pt x="4763008" y="1246682"/>
                  </a:lnTo>
                  <a:lnTo>
                    <a:pt x="4826851" y="1268183"/>
                  </a:lnTo>
                  <a:lnTo>
                    <a:pt x="4882959" y="1289710"/>
                  </a:lnTo>
                  <a:lnTo>
                    <a:pt x="4931664" y="1311516"/>
                  </a:lnTo>
                  <a:lnTo>
                    <a:pt x="4973320" y="1333855"/>
                  </a:lnTo>
                  <a:lnTo>
                    <a:pt x="5008283" y="1356995"/>
                  </a:lnTo>
                  <a:lnTo>
                    <a:pt x="5059553" y="1406677"/>
                  </a:lnTo>
                  <a:lnTo>
                    <a:pt x="5088242" y="1462659"/>
                  </a:lnTo>
                  <a:lnTo>
                    <a:pt x="5097183" y="1527009"/>
                  </a:lnTo>
                  <a:lnTo>
                    <a:pt x="5094732" y="1560982"/>
                  </a:lnTo>
                  <a:lnTo>
                    <a:pt x="5074437" y="1625231"/>
                  </a:lnTo>
                  <a:lnTo>
                    <a:pt x="5032210" y="1682229"/>
                  </a:lnTo>
                  <a:lnTo>
                    <a:pt x="5002352" y="1707121"/>
                  </a:lnTo>
                  <a:lnTo>
                    <a:pt x="4966360" y="1729155"/>
                  </a:lnTo>
                  <a:lnTo>
                    <a:pt x="4924044" y="1747964"/>
                  </a:lnTo>
                  <a:lnTo>
                    <a:pt x="4875174" y="1763204"/>
                  </a:lnTo>
                  <a:lnTo>
                    <a:pt x="4819548" y="1774532"/>
                  </a:lnTo>
                  <a:lnTo>
                    <a:pt x="4756963" y="1781581"/>
                  </a:lnTo>
                  <a:lnTo>
                    <a:pt x="4687176" y="1784007"/>
                  </a:lnTo>
                  <a:lnTo>
                    <a:pt x="4618761" y="1782140"/>
                  </a:lnTo>
                  <a:lnTo>
                    <a:pt x="4556836" y="1776717"/>
                  </a:lnTo>
                  <a:lnTo>
                    <a:pt x="4500600" y="1768030"/>
                  </a:lnTo>
                  <a:lnTo>
                    <a:pt x="4449280" y="1756359"/>
                  </a:lnTo>
                  <a:lnTo>
                    <a:pt x="4402074" y="1741957"/>
                  </a:lnTo>
                  <a:lnTo>
                    <a:pt x="4358208" y="1725104"/>
                  </a:lnTo>
                  <a:lnTo>
                    <a:pt x="4316895" y="1706092"/>
                  </a:lnTo>
                  <a:lnTo>
                    <a:pt x="4277347" y="1685201"/>
                  </a:lnTo>
                  <a:lnTo>
                    <a:pt x="4238764" y="1662684"/>
                  </a:lnTo>
                  <a:lnTo>
                    <a:pt x="4200372" y="1638833"/>
                  </a:lnTo>
                  <a:lnTo>
                    <a:pt x="4121023" y="1588236"/>
                  </a:lnTo>
                  <a:lnTo>
                    <a:pt x="4098036" y="1576171"/>
                  </a:lnTo>
                  <a:lnTo>
                    <a:pt x="4050906" y="1562404"/>
                  </a:lnTo>
                  <a:lnTo>
                    <a:pt x="3973538" y="1568119"/>
                  </a:lnTo>
                  <a:lnTo>
                    <a:pt x="3930281" y="1589366"/>
                  </a:lnTo>
                  <a:lnTo>
                    <a:pt x="3897757" y="1622793"/>
                  </a:lnTo>
                  <a:lnTo>
                    <a:pt x="3877284" y="1666798"/>
                  </a:lnTo>
                  <a:lnTo>
                    <a:pt x="3870160" y="1719757"/>
                  </a:lnTo>
                  <a:lnTo>
                    <a:pt x="3877818" y="1769033"/>
                  </a:lnTo>
                  <a:lnTo>
                    <a:pt x="3899230" y="1815426"/>
                  </a:lnTo>
                  <a:lnTo>
                    <a:pt x="3932097" y="1858378"/>
                  </a:lnTo>
                  <a:lnTo>
                    <a:pt x="3974147" y="1897303"/>
                  </a:lnTo>
                  <a:lnTo>
                    <a:pt x="4010990" y="1924011"/>
                  </a:lnTo>
                  <a:lnTo>
                    <a:pt x="4050373" y="1949069"/>
                  </a:lnTo>
                  <a:lnTo>
                    <a:pt x="4092041" y="1972424"/>
                  </a:lnTo>
                  <a:lnTo>
                    <a:pt x="4135742" y="1994090"/>
                  </a:lnTo>
                  <a:lnTo>
                    <a:pt x="4181246" y="2014004"/>
                  </a:lnTo>
                  <a:lnTo>
                    <a:pt x="4228287" y="2032152"/>
                  </a:lnTo>
                  <a:lnTo>
                    <a:pt x="4276649" y="2048497"/>
                  </a:lnTo>
                  <a:lnTo>
                    <a:pt x="4326052" y="2063038"/>
                  </a:lnTo>
                  <a:lnTo>
                    <a:pt x="4376280" y="2075713"/>
                  </a:lnTo>
                  <a:lnTo>
                    <a:pt x="4427080" y="2086521"/>
                  </a:lnTo>
                  <a:lnTo>
                    <a:pt x="4478198" y="2095423"/>
                  </a:lnTo>
                  <a:lnTo>
                    <a:pt x="4529404" y="2102408"/>
                  </a:lnTo>
                  <a:lnTo>
                    <a:pt x="4580433" y="2107412"/>
                  </a:lnTo>
                  <a:lnTo>
                    <a:pt x="4631067" y="2110448"/>
                  </a:lnTo>
                  <a:lnTo>
                    <a:pt x="4681042" y="2111464"/>
                  </a:lnTo>
                  <a:lnTo>
                    <a:pt x="4744758" y="2110168"/>
                  </a:lnTo>
                  <a:lnTo>
                    <a:pt x="4805858" y="2106320"/>
                  </a:lnTo>
                  <a:lnTo>
                    <a:pt x="4864316" y="2099983"/>
                  </a:lnTo>
                  <a:lnTo>
                    <a:pt x="4920145" y="2091232"/>
                  </a:lnTo>
                  <a:lnTo>
                    <a:pt x="4973332" y="2080120"/>
                  </a:lnTo>
                  <a:lnTo>
                    <a:pt x="5023853" y="2066709"/>
                  </a:lnTo>
                  <a:lnTo>
                    <a:pt x="5071719" y="2051062"/>
                  </a:lnTo>
                  <a:lnTo>
                    <a:pt x="5116919" y="2033257"/>
                  </a:lnTo>
                  <a:lnTo>
                    <a:pt x="5159438" y="2013343"/>
                  </a:lnTo>
                  <a:lnTo>
                    <a:pt x="5199265" y="1991385"/>
                  </a:lnTo>
                  <a:lnTo>
                    <a:pt x="5236413" y="1967458"/>
                  </a:lnTo>
                  <a:lnTo>
                    <a:pt x="5270855" y="1941626"/>
                  </a:lnTo>
                  <a:lnTo>
                    <a:pt x="5302580" y="1913928"/>
                  </a:lnTo>
                  <a:lnTo>
                    <a:pt x="5331587" y="1884464"/>
                  </a:lnTo>
                  <a:lnTo>
                    <a:pt x="5357876" y="1853260"/>
                  </a:lnTo>
                  <a:lnTo>
                    <a:pt x="5381434" y="1820418"/>
                  </a:lnTo>
                  <a:lnTo>
                    <a:pt x="5402237" y="1785962"/>
                  </a:lnTo>
                  <a:lnTo>
                    <a:pt x="5420309" y="1749996"/>
                  </a:lnTo>
                  <a:lnTo>
                    <a:pt x="5435612" y="1712556"/>
                  </a:lnTo>
                  <a:lnTo>
                    <a:pt x="5448147" y="1673707"/>
                  </a:lnTo>
                  <a:lnTo>
                    <a:pt x="5457914" y="1633524"/>
                  </a:lnTo>
                  <a:lnTo>
                    <a:pt x="5464911" y="1592072"/>
                  </a:lnTo>
                  <a:lnTo>
                    <a:pt x="5469102" y="1549412"/>
                  </a:lnTo>
                  <a:lnTo>
                    <a:pt x="5470499" y="1505597"/>
                  </a:lnTo>
                  <a:close/>
                </a:path>
              </a:pathLst>
            </a:custGeom>
            <a:solidFill>
              <a:srgbClr val="93C90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6499619" y="3450570"/>
              <a:ext cx="673735" cy="2084705"/>
            </a:xfrm>
            <a:custGeom>
              <a:avLst/>
              <a:gdLst/>
              <a:ahLst/>
              <a:cxnLst/>
              <a:rect l="l" t="t" r="r" b="b"/>
              <a:pathLst>
                <a:path w="673734" h="2084704">
                  <a:moveTo>
                    <a:pt x="673176" y="1893506"/>
                  </a:moveTo>
                  <a:lnTo>
                    <a:pt x="661936" y="1850771"/>
                  </a:lnTo>
                  <a:lnTo>
                    <a:pt x="639102" y="1811172"/>
                  </a:lnTo>
                  <a:lnTo>
                    <a:pt x="303949" y="1376476"/>
                  </a:lnTo>
                  <a:lnTo>
                    <a:pt x="271475" y="1344307"/>
                  </a:lnTo>
                  <a:lnTo>
                    <a:pt x="233019" y="1322552"/>
                  </a:lnTo>
                  <a:lnTo>
                    <a:pt x="190868" y="1311516"/>
                  </a:lnTo>
                  <a:lnTo>
                    <a:pt x="147294" y="1311478"/>
                  </a:lnTo>
                  <a:lnTo>
                    <a:pt x="104584" y="1322730"/>
                  </a:lnTo>
                  <a:lnTo>
                    <a:pt x="65024" y="1345577"/>
                  </a:lnTo>
                  <a:lnTo>
                    <a:pt x="32854" y="1378051"/>
                  </a:lnTo>
                  <a:lnTo>
                    <a:pt x="11112" y="1416494"/>
                  </a:lnTo>
                  <a:lnTo>
                    <a:pt x="63" y="1458633"/>
                  </a:lnTo>
                  <a:lnTo>
                    <a:pt x="0" y="1502194"/>
                  </a:lnTo>
                  <a:lnTo>
                    <a:pt x="11239" y="1544916"/>
                  </a:lnTo>
                  <a:lnTo>
                    <a:pt x="34048" y="1584515"/>
                  </a:lnTo>
                  <a:lnTo>
                    <a:pt x="369189" y="2019287"/>
                  </a:lnTo>
                  <a:lnTo>
                    <a:pt x="401675" y="2051431"/>
                  </a:lnTo>
                  <a:lnTo>
                    <a:pt x="440131" y="2073173"/>
                  </a:lnTo>
                  <a:lnTo>
                    <a:pt x="482282" y="2084222"/>
                  </a:lnTo>
                  <a:lnTo>
                    <a:pt x="525868" y="2084273"/>
                  </a:lnTo>
                  <a:lnTo>
                    <a:pt x="568604" y="2073021"/>
                  </a:lnTo>
                  <a:lnTo>
                    <a:pt x="608203" y="2050186"/>
                  </a:lnTo>
                  <a:lnTo>
                    <a:pt x="640334" y="2017712"/>
                  </a:lnTo>
                  <a:lnTo>
                    <a:pt x="662076" y="1979256"/>
                  </a:lnTo>
                  <a:lnTo>
                    <a:pt x="673125" y="1937092"/>
                  </a:lnTo>
                  <a:lnTo>
                    <a:pt x="673176" y="1893506"/>
                  </a:lnTo>
                  <a:close/>
                </a:path>
                <a:path w="673734" h="2084704">
                  <a:moveTo>
                    <a:pt x="673176" y="190766"/>
                  </a:moveTo>
                  <a:lnTo>
                    <a:pt x="673125" y="147180"/>
                  </a:lnTo>
                  <a:lnTo>
                    <a:pt x="662076" y="105016"/>
                  </a:lnTo>
                  <a:lnTo>
                    <a:pt x="640334" y="66560"/>
                  </a:lnTo>
                  <a:lnTo>
                    <a:pt x="608203" y="34086"/>
                  </a:lnTo>
                  <a:lnTo>
                    <a:pt x="568604" y="11239"/>
                  </a:lnTo>
                  <a:lnTo>
                    <a:pt x="525868" y="0"/>
                  </a:lnTo>
                  <a:lnTo>
                    <a:pt x="482282" y="50"/>
                  </a:lnTo>
                  <a:lnTo>
                    <a:pt x="440131" y="11099"/>
                  </a:lnTo>
                  <a:lnTo>
                    <a:pt x="401675" y="32842"/>
                  </a:lnTo>
                  <a:lnTo>
                    <a:pt x="369189" y="64985"/>
                  </a:lnTo>
                  <a:lnTo>
                    <a:pt x="34048" y="499757"/>
                  </a:lnTo>
                  <a:lnTo>
                    <a:pt x="11239" y="539356"/>
                  </a:lnTo>
                  <a:lnTo>
                    <a:pt x="0" y="582079"/>
                  </a:lnTo>
                  <a:lnTo>
                    <a:pt x="63" y="625640"/>
                  </a:lnTo>
                  <a:lnTo>
                    <a:pt x="11112" y="667778"/>
                  </a:lnTo>
                  <a:lnTo>
                    <a:pt x="32854" y="706221"/>
                  </a:lnTo>
                  <a:lnTo>
                    <a:pt x="65024" y="738695"/>
                  </a:lnTo>
                  <a:lnTo>
                    <a:pt x="104584" y="761542"/>
                  </a:lnTo>
                  <a:lnTo>
                    <a:pt x="147294" y="772795"/>
                  </a:lnTo>
                  <a:lnTo>
                    <a:pt x="190868" y="772756"/>
                  </a:lnTo>
                  <a:lnTo>
                    <a:pt x="233019" y="761707"/>
                  </a:lnTo>
                  <a:lnTo>
                    <a:pt x="271475" y="739965"/>
                  </a:lnTo>
                  <a:lnTo>
                    <a:pt x="303949" y="707796"/>
                  </a:lnTo>
                  <a:lnTo>
                    <a:pt x="639102" y="273100"/>
                  </a:lnTo>
                  <a:lnTo>
                    <a:pt x="661936" y="233502"/>
                  </a:lnTo>
                  <a:lnTo>
                    <a:pt x="673176" y="19076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134949" y="1324396"/>
              <a:ext cx="6592595" cy="659130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2134918" y="7093061"/>
              <a:ext cx="6593205" cy="1105535"/>
            </a:xfrm>
            <a:custGeom>
              <a:avLst/>
              <a:gdLst/>
              <a:ahLst/>
              <a:cxnLst/>
              <a:rect l="l" t="t" r="r" b="b"/>
              <a:pathLst>
                <a:path w="6593205" h="1105534">
                  <a:moveTo>
                    <a:pt x="6040151" y="0"/>
                  </a:moveTo>
                  <a:lnTo>
                    <a:pt x="552590" y="0"/>
                  </a:lnTo>
                  <a:lnTo>
                    <a:pt x="504918" y="2027"/>
                  </a:lnTo>
                  <a:lnTo>
                    <a:pt x="458371" y="8000"/>
                  </a:lnTo>
                  <a:lnTo>
                    <a:pt x="413114" y="17751"/>
                  </a:lnTo>
                  <a:lnTo>
                    <a:pt x="369314" y="31116"/>
                  </a:lnTo>
                  <a:lnTo>
                    <a:pt x="327137" y="47929"/>
                  </a:lnTo>
                  <a:lnTo>
                    <a:pt x="286748" y="68025"/>
                  </a:lnTo>
                  <a:lnTo>
                    <a:pt x="248314" y="91237"/>
                  </a:lnTo>
                  <a:lnTo>
                    <a:pt x="212001" y="117400"/>
                  </a:lnTo>
                  <a:lnTo>
                    <a:pt x="177974" y="146348"/>
                  </a:lnTo>
                  <a:lnTo>
                    <a:pt x="146400" y="177916"/>
                  </a:lnTo>
                  <a:lnTo>
                    <a:pt x="117445" y="211939"/>
                  </a:lnTo>
                  <a:lnTo>
                    <a:pt x="91274" y="248250"/>
                  </a:lnTo>
                  <a:lnTo>
                    <a:pt x="68055" y="286683"/>
                  </a:lnTo>
                  <a:lnTo>
                    <a:pt x="47952" y="327074"/>
                  </a:lnTo>
                  <a:lnTo>
                    <a:pt x="31132" y="369257"/>
                  </a:lnTo>
                  <a:lnTo>
                    <a:pt x="17760" y="413065"/>
                  </a:lnTo>
                  <a:lnTo>
                    <a:pt x="8004" y="458334"/>
                  </a:lnTo>
                  <a:lnTo>
                    <a:pt x="2028" y="504897"/>
                  </a:lnTo>
                  <a:lnTo>
                    <a:pt x="0" y="552590"/>
                  </a:lnTo>
                  <a:lnTo>
                    <a:pt x="2028" y="600261"/>
                  </a:lnTo>
                  <a:lnTo>
                    <a:pt x="8004" y="646805"/>
                  </a:lnTo>
                  <a:lnTo>
                    <a:pt x="17760" y="692057"/>
                  </a:lnTo>
                  <a:lnTo>
                    <a:pt x="31132" y="735850"/>
                  </a:lnTo>
                  <a:lnTo>
                    <a:pt x="47952" y="778020"/>
                  </a:lnTo>
                  <a:lnTo>
                    <a:pt x="68055" y="818400"/>
                  </a:lnTo>
                  <a:lnTo>
                    <a:pt x="91274" y="856824"/>
                  </a:lnTo>
                  <a:lnTo>
                    <a:pt x="117445" y="893127"/>
                  </a:lnTo>
                  <a:lnTo>
                    <a:pt x="146400" y="927143"/>
                  </a:lnTo>
                  <a:lnTo>
                    <a:pt x="177974" y="958706"/>
                  </a:lnTo>
                  <a:lnTo>
                    <a:pt x="212001" y="987651"/>
                  </a:lnTo>
                  <a:lnTo>
                    <a:pt x="248314" y="1013811"/>
                  </a:lnTo>
                  <a:lnTo>
                    <a:pt x="286748" y="1037021"/>
                  </a:lnTo>
                  <a:lnTo>
                    <a:pt x="327137" y="1057115"/>
                  </a:lnTo>
                  <a:lnTo>
                    <a:pt x="369314" y="1073928"/>
                  </a:lnTo>
                  <a:lnTo>
                    <a:pt x="413114" y="1087293"/>
                  </a:lnTo>
                  <a:lnTo>
                    <a:pt x="458371" y="1097044"/>
                  </a:lnTo>
                  <a:lnTo>
                    <a:pt x="504918" y="1103017"/>
                  </a:lnTo>
                  <a:lnTo>
                    <a:pt x="552590" y="1105044"/>
                  </a:lnTo>
                  <a:lnTo>
                    <a:pt x="6040151" y="1105044"/>
                  </a:lnTo>
                  <a:lnTo>
                    <a:pt x="6087821" y="1103017"/>
                  </a:lnTo>
                  <a:lnTo>
                    <a:pt x="6134365" y="1097044"/>
                  </a:lnTo>
                  <a:lnTo>
                    <a:pt x="6179617" y="1087293"/>
                  </a:lnTo>
                  <a:lnTo>
                    <a:pt x="6223411" y="1073928"/>
                  </a:lnTo>
                  <a:lnTo>
                    <a:pt x="6265580" y="1057115"/>
                  </a:lnTo>
                  <a:lnTo>
                    <a:pt x="6305960" y="1037021"/>
                  </a:lnTo>
                  <a:lnTo>
                    <a:pt x="6344385" y="1013811"/>
                  </a:lnTo>
                  <a:lnTo>
                    <a:pt x="6380688" y="987651"/>
                  </a:lnTo>
                  <a:lnTo>
                    <a:pt x="6414704" y="958706"/>
                  </a:lnTo>
                  <a:lnTo>
                    <a:pt x="6446267" y="927143"/>
                  </a:lnTo>
                  <a:lnTo>
                    <a:pt x="6475212" y="893127"/>
                  </a:lnTo>
                  <a:lnTo>
                    <a:pt x="6501372" y="856824"/>
                  </a:lnTo>
                  <a:lnTo>
                    <a:pt x="6524582" y="818400"/>
                  </a:lnTo>
                  <a:lnTo>
                    <a:pt x="6544676" y="778020"/>
                  </a:lnTo>
                  <a:lnTo>
                    <a:pt x="6561488" y="735850"/>
                  </a:lnTo>
                  <a:lnTo>
                    <a:pt x="6574853" y="692057"/>
                  </a:lnTo>
                  <a:lnTo>
                    <a:pt x="6584605" y="646805"/>
                  </a:lnTo>
                  <a:lnTo>
                    <a:pt x="6590577" y="600261"/>
                  </a:lnTo>
                  <a:lnTo>
                    <a:pt x="6592605" y="552590"/>
                  </a:lnTo>
                  <a:lnTo>
                    <a:pt x="6590577" y="504897"/>
                  </a:lnTo>
                  <a:lnTo>
                    <a:pt x="6584605" y="458334"/>
                  </a:lnTo>
                  <a:lnTo>
                    <a:pt x="6574853" y="413065"/>
                  </a:lnTo>
                  <a:lnTo>
                    <a:pt x="6561488" y="369257"/>
                  </a:lnTo>
                  <a:lnTo>
                    <a:pt x="6544676" y="327074"/>
                  </a:lnTo>
                  <a:lnTo>
                    <a:pt x="6524582" y="286683"/>
                  </a:lnTo>
                  <a:lnTo>
                    <a:pt x="6501372" y="248250"/>
                  </a:lnTo>
                  <a:lnTo>
                    <a:pt x="6475212" y="211939"/>
                  </a:lnTo>
                  <a:lnTo>
                    <a:pt x="6446267" y="177916"/>
                  </a:lnTo>
                  <a:lnTo>
                    <a:pt x="6414704" y="146348"/>
                  </a:lnTo>
                  <a:lnTo>
                    <a:pt x="6380688" y="117400"/>
                  </a:lnTo>
                  <a:lnTo>
                    <a:pt x="6344385" y="91237"/>
                  </a:lnTo>
                  <a:lnTo>
                    <a:pt x="6305960" y="68025"/>
                  </a:lnTo>
                  <a:lnTo>
                    <a:pt x="6265580" y="47929"/>
                  </a:lnTo>
                  <a:lnTo>
                    <a:pt x="6223411" y="31116"/>
                  </a:lnTo>
                  <a:lnTo>
                    <a:pt x="6179617" y="17751"/>
                  </a:lnTo>
                  <a:lnTo>
                    <a:pt x="6134365" y="8000"/>
                  </a:lnTo>
                  <a:lnTo>
                    <a:pt x="6087821" y="2027"/>
                  </a:lnTo>
                  <a:lnTo>
                    <a:pt x="6040151" y="0"/>
                  </a:lnTo>
                  <a:close/>
                </a:path>
              </a:pathLst>
            </a:custGeom>
            <a:solidFill>
              <a:srgbClr val="95C93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3260465" y="7328024"/>
            <a:ext cx="4530090" cy="5759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3600" spc="135">
                <a:solidFill>
                  <a:srgbClr val="FFFFFF"/>
                </a:solidFill>
                <a:latin typeface="Arial"/>
                <a:cs typeface="Arial"/>
              </a:rPr>
              <a:t>YOUR</a:t>
            </a:r>
            <a:r>
              <a:rPr dirty="0" sz="3600" spc="3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135">
                <a:solidFill>
                  <a:srgbClr val="FFFFFF"/>
                </a:solidFill>
                <a:latin typeface="Arial"/>
                <a:cs typeface="Arial"/>
              </a:rPr>
              <a:t>NAME</a:t>
            </a:r>
            <a:r>
              <a:rPr dirty="0" sz="3600" spc="3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160">
                <a:solidFill>
                  <a:srgbClr val="FFFFFF"/>
                </a:solidFill>
                <a:latin typeface="Arial"/>
                <a:cs typeface="Arial"/>
              </a:rPr>
              <a:t>HERE</a:t>
            </a:r>
            <a:endParaRPr sz="3600">
              <a:latin typeface="Arial"/>
              <a:cs typeface="Arial"/>
            </a:endParaRPr>
          </a:p>
        </p:txBody>
      </p:sp>
      <p:sp>
        <p:nvSpPr>
          <p:cNvPr id="12" name="object 1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83971" rIns="0" bIns="0" rtlCol="0" vert="horz">
            <a:spAutoFit/>
          </a:bodyPr>
          <a:lstStyle/>
          <a:p>
            <a:pPr marL="537210">
              <a:lnSpc>
                <a:spcPct val="100000"/>
              </a:lnSpc>
              <a:spcBef>
                <a:spcPts val="100"/>
              </a:spcBef>
            </a:pPr>
            <a:r>
              <a:rPr dirty="0" sz="8950" spc="160">
                <a:latin typeface="Arial"/>
                <a:cs typeface="Arial"/>
              </a:rPr>
              <a:t>Join</a:t>
            </a:r>
            <a:r>
              <a:rPr dirty="0" sz="8950" spc="475">
                <a:latin typeface="Arial"/>
                <a:cs typeface="Arial"/>
              </a:rPr>
              <a:t> </a:t>
            </a:r>
            <a:r>
              <a:rPr dirty="0" sz="8950">
                <a:latin typeface="Arial"/>
                <a:cs typeface="Arial"/>
              </a:rPr>
              <a:t>me</a:t>
            </a:r>
            <a:r>
              <a:rPr dirty="0" sz="8950" spc="470">
                <a:latin typeface="Arial"/>
                <a:cs typeface="Arial"/>
              </a:rPr>
              <a:t> </a:t>
            </a:r>
            <a:r>
              <a:rPr dirty="0" sz="8950" spc="185">
                <a:latin typeface="Arial"/>
                <a:cs typeface="Arial"/>
              </a:rPr>
              <a:t>at</a:t>
            </a:r>
            <a:endParaRPr sz="895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4658" y="3525442"/>
            <a:ext cx="7950834" cy="7101205"/>
            <a:chOff x="34658" y="3525442"/>
            <a:chExt cx="7950834" cy="7101205"/>
          </a:xfrm>
        </p:grpSpPr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30218" y="9610492"/>
              <a:ext cx="6554774" cy="101567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658" y="3525442"/>
              <a:ext cx="1958055" cy="196852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0404" y="3953953"/>
              <a:ext cx="1066592" cy="1077475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1602124" y="9683518"/>
            <a:ext cx="5648960" cy="520065"/>
          </a:xfrm>
          <a:prstGeom prst="rect">
            <a:avLst/>
          </a:prstGeom>
        </p:spPr>
        <p:txBody>
          <a:bodyPr wrap="square" lIns="0" tIns="4889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dirty="0" sz="2750" spc="195">
                <a:solidFill>
                  <a:srgbClr val="FFFFFF"/>
                </a:solidFill>
                <a:latin typeface="Arial Black"/>
                <a:cs typeface="Arial Black"/>
              </a:rPr>
              <a:t>SHAPING</a:t>
            </a:r>
            <a:r>
              <a:rPr dirty="0" sz="2750" spc="38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750" spc="150">
                <a:solidFill>
                  <a:srgbClr val="FFFFFF"/>
                </a:solidFill>
                <a:latin typeface="Arial Black"/>
                <a:cs typeface="Arial Black"/>
              </a:rPr>
              <a:t>THE</a:t>
            </a:r>
            <a:r>
              <a:rPr dirty="0" sz="2750" spc="39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750" spc="190">
                <a:solidFill>
                  <a:srgbClr val="FFFFFF"/>
                </a:solidFill>
                <a:latin typeface="Arial Black"/>
                <a:cs typeface="Arial Black"/>
              </a:rPr>
              <a:t>FUTURE</a:t>
            </a:r>
            <a:r>
              <a:rPr dirty="0" sz="2750" spc="39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750" spc="90">
                <a:solidFill>
                  <a:srgbClr val="FFFFFF"/>
                </a:solidFill>
                <a:latin typeface="Arial Black"/>
                <a:cs typeface="Arial Black"/>
              </a:rPr>
              <a:t>OF</a:t>
            </a:r>
            <a:endParaRPr sz="2750">
              <a:latin typeface="Arial Black"/>
              <a:cs typeface="Arial Black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3860"/>
              </a:lnSpc>
            </a:pPr>
            <a:r>
              <a:rPr dirty="0" spc="110"/>
              <a:t>SAN</a:t>
            </a:r>
            <a:r>
              <a:rPr dirty="0" spc="370"/>
              <a:t> </a:t>
            </a:r>
            <a:r>
              <a:rPr dirty="0" spc="140"/>
              <a:t>DIEGO,</a:t>
            </a:r>
            <a:r>
              <a:rPr dirty="0" spc="370"/>
              <a:t> </a:t>
            </a:r>
            <a:r>
              <a:rPr dirty="0" spc="85"/>
              <a:t>CA</a:t>
            </a:r>
            <a:r>
              <a:rPr dirty="0" spc="245"/>
              <a:t> </a:t>
            </a:r>
            <a:r>
              <a:rPr dirty="0"/>
              <a:t>|</a:t>
            </a:r>
            <a:r>
              <a:rPr dirty="0" spc="370"/>
              <a:t> </a:t>
            </a:r>
            <a:r>
              <a:rPr dirty="0"/>
              <a:t>OCT.</a:t>
            </a:r>
            <a:r>
              <a:rPr dirty="0" spc="370"/>
              <a:t> </a:t>
            </a:r>
            <a:r>
              <a:rPr dirty="0" spc="170"/>
              <a:t>26–</a:t>
            </a:r>
            <a:r>
              <a:rPr dirty="0" spc="110"/>
              <a:t>29,</a:t>
            </a:r>
            <a:r>
              <a:rPr dirty="0" spc="375"/>
              <a:t> </a:t>
            </a:r>
            <a:r>
              <a:rPr dirty="0" spc="150"/>
              <a:t>2026</a:t>
            </a:r>
          </a:p>
        </p:txBody>
      </p:sp>
      <p:sp>
        <p:nvSpPr>
          <p:cNvPr id="19" name="object 19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444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dirty="0" spc="150"/>
              <a:t>MANAGED</a:t>
            </a:r>
            <a:r>
              <a:rPr dirty="0" spc="355"/>
              <a:t> </a:t>
            </a:r>
            <a:r>
              <a:rPr dirty="0" spc="140"/>
              <a:t>CARE</a:t>
            </a:r>
            <a:r>
              <a:rPr dirty="0" spc="360"/>
              <a:t> </a:t>
            </a:r>
            <a:r>
              <a:rPr dirty="0" spc="175">
                <a:latin typeface="Arial Black"/>
                <a:cs typeface="Arial Black"/>
              </a:rPr>
              <a:t>PHARMACY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260465" y="7328024"/>
            <a:ext cx="4530090" cy="5759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3600" spc="135">
                <a:solidFill>
                  <a:srgbClr val="FFFFFF"/>
                </a:solidFill>
                <a:latin typeface="Arial"/>
                <a:cs typeface="Arial"/>
              </a:rPr>
              <a:t>YOUR</a:t>
            </a:r>
            <a:r>
              <a:rPr dirty="0" sz="3600" spc="3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135">
                <a:solidFill>
                  <a:srgbClr val="FFFFFF"/>
                </a:solidFill>
                <a:latin typeface="Arial"/>
                <a:cs typeface="Arial"/>
              </a:rPr>
              <a:t>NAME</a:t>
            </a:r>
            <a:r>
              <a:rPr dirty="0" sz="3600" spc="3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160">
                <a:solidFill>
                  <a:srgbClr val="FFFFFF"/>
                </a:solidFill>
                <a:latin typeface="Arial"/>
                <a:cs typeface="Arial"/>
              </a:rPr>
              <a:t>HERE</a:t>
            </a:r>
            <a:endParaRPr sz="3600">
              <a:latin typeface="Arial"/>
              <a:cs typeface="Arial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78829" rIns="0" bIns="0" rtlCol="0" vert="horz">
            <a:spAutoFit/>
          </a:bodyPr>
          <a:lstStyle/>
          <a:p>
            <a:pPr marL="669290">
              <a:lnSpc>
                <a:spcPct val="100000"/>
              </a:lnSpc>
              <a:spcBef>
                <a:spcPts val="95"/>
              </a:spcBef>
            </a:pPr>
            <a:r>
              <a:rPr dirty="0" sz="8600" spc="90">
                <a:latin typeface="Arial"/>
                <a:cs typeface="Arial"/>
              </a:rPr>
              <a:t>I'm</a:t>
            </a:r>
            <a:r>
              <a:rPr dirty="0" sz="8600" spc="415">
                <a:latin typeface="Arial"/>
                <a:cs typeface="Arial"/>
              </a:rPr>
              <a:t> </a:t>
            </a:r>
            <a:r>
              <a:rPr dirty="0" sz="8600" spc="140">
                <a:latin typeface="Arial"/>
                <a:cs typeface="Arial"/>
              </a:rPr>
              <a:t>presenting</a:t>
            </a:r>
            <a:r>
              <a:rPr dirty="0" sz="8600" spc="415">
                <a:latin typeface="Arial"/>
                <a:cs typeface="Arial"/>
              </a:rPr>
              <a:t> </a:t>
            </a:r>
            <a:r>
              <a:rPr dirty="0" sz="8600" spc="140">
                <a:latin typeface="Arial"/>
                <a:cs typeface="Arial"/>
              </a:rPr>
              <a:t>at</a:t>
            </a:r>
            <a:endParaRPr sz="86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3525442"/>
            <a:ext cx="9298940" cy="7783195"/>
            <a:chOff x="0" y="3525442"/>
            <a:chExt cx="9298940" cy="778319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942611"/>
              <a:ext cx="9298712" cy="536594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658" y="3525442"/>
              <a:ext cx="1958055" cy="196852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0404" y="3953953"/>
              <a:ext cx="1066592" cy="107747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30218" y="9610492"/>
              <a:ext cx="6554774" cy="101567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602124" y="9683518"/>
            <a:ext cx="5648960" cy="520065"/>
          </a:xfrm>
          <a:prstGeom prst="rect">
            <a:avLst/>
          </a:prstGeom>
        </p:spPr>
        <p:txBody>
          <a:bodyPr wrap="square" lIns="0" tIns="4889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dirty="0" sz="2750" spc="195">
                <a:solidFill>
                  <a:srgbClr val="FFFFFF"/>
                </a:solidFill>
                <a:latin typeface="Arial Black"/>
                <a:cs typeface="Arial Black"/>
              </a:rPr>
              <a:t>SHAPING</a:t>
            </a:r>
            <a:r>
              <a:rPr dirty="0" sz="2750" spc="38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750" spc="150">
                <a:solidFill>
                  <a:srgbClr val="FFFFFF"/>
                </a:solidFill>
                <a:latin typeface="Arial Black"/>
                <a:cs typeface="Arial Black"/>
              </a:rPr>
              <a:t>THE</a:t>
            </a:r>
            <a:r>
              <a:rPr dirty="0" sz="2750" spc="39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750" spc="190">
                <a:solidFill>
                  <a:srgbClr val="FFFFFF"/>
                </a:solidFill>
                <a:latin typeface="Arial Black"/>
                <a:cs typeface="Arial Black"/>
              </a:rPr>
              <a:t>FUTURE</a:t>
            </a:r>
            <a:r>
              <a:rPr dirty="0" sz="2750" spc="39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750" spc="90">
                <a:solidFill>
                  <a:srgbClr val="FFFFFF"/>
                </a:solidFill>
                <a:latin typeface="Arial Black"/>
                <a:cs typeface="Arial Black"/>
              </a:rPr>
              <a:t>OF</a:t>
            </a:r>
            <a:endParaRPr sz="2750">
              <a:latin typeface="Arial Black"/>
              <a:cs typeface="Arial Black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3860"/>
              </a:lnSpc>
            </a:pPr>
            <a:r>
              <a:rPr dirty="0" spc="110"/>
              <a:t>SAN</a:t>
            </a:r>
            <a:r>
              <a:rPr dirty="0" spc="370"/>
              <a:t> </a:t>
            </a:r>
            <a:r>
              <a:rPr dirty="0" spc="140"/>
              <a:t>DIEGO,</a:t>
            </a:r>
            <a:r>
              <a:rPr dirty="0" spc="370"/>
              <a:t> </a:t>
            </a:r>
            <a:r>
              <a:rPr dirty="0" spc="85"/>
              <a:t>CA</a:t>
            </a:r>
            <a:r>
              <a:rPr dirty="0" spc="245"/>
              <a:t> </a:t>
            </a:r>
            <a:r>
              <a:rPr dirty="0"/>
              <a:t>|</a:t>
            </a:r>
            <a:r>
              <a:rPr dirty="0" spc="370"/>
              <a:t> </a:t>
            </a:r>
            <a:r>
              <a:rPr dirty="0"/>
              <a:t>OCT.</a:t>
            </a:r>
            <a:r>
              <a:rPr dirty="0" spc="370"/>
              <a:t> </a:t>
            </a:r>
            <a:r>
              <a:rPr dirty="0" spc="170"/>
              <a:t>26–</a:t>
            </a:r>
            <a:r>
              <a:rPr dirty="0" spc="110"/>
              <a:t>29,</a:t>
            </a:r>
            <a:r>
              <a:rPr dirty="0" spc="375"/>
              <a:t> </a:t>
            </a:r>
            <a:r>
              <a:rPr dirty="0" spc="150"/>
              <a:t>2026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444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dirty="0" spc="150"/>
              <a:t>MANAGED</a:t>
            </a:r>
            <a:r>
              <a:rPr dirty="0" spc="355"/>
              <a:t> </a:t>
            </a:r>
            <a:r>
              <a:rPr dirty="0" spc="140"/>
              <a:t>CARE</a:t>
            </a:r>
            <a:r>
              <a:rPr dirty="0" spc="360"/>
              <a:t> </a:t>
            </a:r>
            <a:r>
              <a:rPr dirty="0" spc="175">
                <a:latin typeface="Arial Black"/>
                <a:cs typeface="Arial Black"/>
              </a:rPr>
              <a:t>PHARMACY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260465" y="7328024"/>
            <a:ext cx="4530090" cy="5759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3600" spc="135">
                <a:solidFill>
                  <a:srgbClr val="FFFFFF"/>
                </a:solidFill>
                <a:latin typeface="Arial"/>
                <a:cs typeface="Arial"/>
              </a:rPr>
              <a:t>YOUR</a:t>
            </a:r>
            <a:r>
              <a:rPr dirty="0" sz="3600" spc="3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135">
                <a:solidFill>
                  <a:srgbClr val="FFFFFF"/>
                </a:solidFill>
                <a:latin typeface="Arial"/>
                <a:cs typeface="Arial"/>
              </a:rPr>
              <a:t>NAME</a:t>
            </a:r>
            <a:r>
              <a:rPr dirty="0" sz="3600" spc="3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160">
                <a:solidFill>
                  <a:srgbClr val="FFFFFF"/>
                </a:solidFill>
                <a:latin typeface="Arial"/>
                <a:cs typeface="Arial"/>
              </a:rPr>
              <a:t>HERE</a:t>
            </a:r>
            <a:endParaRPr sz="3600">
              <a:latin typeface="Arial"/>
              <a:cs typeface="Arial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78829" rIns="0" bIns="0" rtlCol="0" vert="horz">
            <a:spAutoFit/>
          </a:bodyPr>
          <a:lstStyle/>
          <a:p>
            <a:pPr marL="669290">
              <a:lnSpc>
                <a:spcPct val="100000"/>
              </a:lnSpc>
              <a:spcBef>
                <a:spcPts val="95"/>
              </a:spcBef>
            </a:pPr>
            <a:r>
              <a:rPr dirty="0" sz="8600" spc="90">
                <a:latin typeface="Arial"/>
                <a:cs typeface="Arial"/>
              </a:rPr>
              <a:t>I'm</a:t>
            </a:r>
            <a:r>
              <a:rPr dirty="0" sz="8600" spc="415">
                <a:latin typeface="Arial"/>
                <a:cs typeface="Arial"/>
              </a:rPr>
              <a:t> </a:t>
            </a:r>
            <a:r>
              <a:rPr dirty="0" sz="8600" spc="150">
                <a:latin typeface="Arial"/>
                <a:cs typeface="Arial"/>
              </a:rPr>
              <a:t>attending</a:t>
            </a:r>
            <a:endParaRPr sz="86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3525442"/>
            <a:ext cx="9298940" cy="7783195"/>
            <a:chOff x="0" y="3525442"/>
            <a:chExt cx="9298940" cy="778319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942611"/>
              <a:ext cx="9298712" cy="536594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658" y="3525442"/>
              <a:ext cx="1958055" cy="196852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0404" y="3953953"/>
              <a:ext cx="1066592" cy="107747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30218" y="9610492"/>
              <a:ext cx="6554774" cy="101567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602124" y="9683518"/>
            <a:ext cx="5648960" cy="520065"/>
          </a:xfrm>
          <a:prstGeom prst="rect">
            <a:avLst/>
          </a:prstGeom>
        </p:spPr>
        <p:txBody>
          <a:bodyPr wrap="square" lIns="0" tIns="4889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dirty="0" sz="2750" spc="195">
                <a:solidFill>
                  <a:srgbClr val="FFFFFF"/>
                </a:solidFill>
                <a:latin typeface="Arial Black"/>
                <a:cs typeface="Arial Black"/>
              </a:rPr>
              <a:t>SHAPING</a:t>
            </a:r>
            <a:r>
              <a:rPr dirty="0" sz="2750" spc="38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750" spc="150">
                <a:solidFill>
                  <a:srgbClr val="FFFFFF"/>
                </a:solidFill>
                <a:latin typeface="Arial Black"/>
                <a:cs typeface="Arial Black"/>
              </a:rPr>
              <a:t>THE</a:t>
            </a:r>
            <a:r>
              <a:rPr dirty="0" sz="2750" spc="39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750" spc="190">
                <a:solidFill>
                  <a:srgbClr val="FFFFFF"/>
                </a:solidFill>
                <a:latin typeface="Arial Black"/>
                <a:cs typeface="Arial Black"/>
              </a:rPr>
              <a:t>FUTURE</a:t>
            </a:r>
            <a:r>
              <a:rPr dirty="0" sz="2750" spc="39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750" spc="90">
                <a:solidFill>
                  <a:srgbClr val="FFFFFF"/>
                </a:solidFill>
                <a:latin typeface="Arial Black"/>
                <a:cs typeface="Arial Black"/>
              </a:rPr>
              <a:t>OF</a:t>
            </a:r>
            <a:endParaRPr sz="2750">
              <a:latin typeface="Arial Black"/>
              <a:cs typeface="Arial Black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3860"/>
              </a:lnSpc>
            </a:pPr>
            <a:r>
              <a:rPr dirty="0" spc="110"/>
              <a:t>SAN</a:t>
            </a:r>
            <a:r>
              <a:rPr dirty="0" spc="370"/>
              <a:t> </a:t>
            </a:r>
            <a:r>
              <a:rPr dirty="0" spc="140"/>
              <a:t>DIEGO,</a:t>
            </a:r>
            <a:r>
              <a:rPr dirty="0" spc="370"/>
              <a:t> </a:t>
            </a:r>
            <a:r>
              <a:rPr dirty="0" spc="85"/>
              <a:t>CA</a:t>
            </a:r>
            <a:r>
              <a:rPr dirty="0" spc="245"/>
              <a:t> </a:t>
            </a:r>
            <a:r>
              <a:rPr dirty="0"/>
              <a:t>|</a:t>
            </a:r>
            <a:r>
              <a:rPr dirty="0" spc="370"/>
              <a:t> </a:t>
            </a:r>
            <a:r>
              <a:rPr dirty="0"/>
              <a:t>OCT.</a:t>
            </a:r>
            <a:r>
              <a:rPr dirty="0" spc="370"/>
              <a:t> </a:t>
            </a:r>
            <a:r>
              <a:rPr dirty="0" spc="170"/>
              <a:t>26–</a:t>
            </a:r>
            <a:r>
              <a:rPr dirty="0" spc="110"/>
              <a:t>29,</a:t>
            </a:r>
            <a:r>
              <a:rPr dirty="0" spc="375"/>
              <a:t> </a:t>
            </a:r>
            <a:r>
              <a:rPr dirty="0" spc="150"/>
              <a:t>2026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444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dirty="0" spc="150"/>
              <a:t>MANAGED</a:t>
            </a:r>
            <a:r>
              <a:rPr dirty="0" spc="355"/>
              <a:t> </a:t>
            </a:r>
            <a:r>
              <a:rPr dirty="0" spc="140"/>
              <a:t>CARE</a:t>
            </a:r>
            <a:r>
              <a:rPr dirty="0" spc="360"/>
              <a:t> </a:t>
            </a:r>
            <a:r>
              <a:rPr dirty="0" spc="175">
                <a:latin typeface="Arial Black"/>
                <a:cs typeface="Arial Black"/>
              </a:rPr>
              <a:t>PHARMACY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260465" y="7328024"/>
            <a:ext cx="4530090" cy="5759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3600" spc="135">
                <a:solidFill>
                  <a:srgbClr val="FFFFFF"/>
                </a:solidFill>
                <a:latin typeface="Arial"/>
                <a:cs typeface="Arial"/>
              </a:rPr>
              <a:t>YOUR</a:t>
            </a:r>
            <a:r>
              <a:rPr dirty="0" sz="3600" spc="3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135">
                <a:solidFill>
                  <a:srgbClr val="FFFFFF"/>
                </a:solidFill>
                <a:latin typeface="Arial"/>
                <a:cs typeface="Arial"/>
              </a:rPr>
              <a:t>NAME</a:t>
            </a:r>
            <a:r>
              <a:rPr dirty="0" sz="3600" spc="3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160">
                <a:solidFill>
                  <a:srgbClr val="FFFFFF"/>
                </a:solidFill>
                <a:latin typeface="Arial"/>
                <a:cs typeface="Arial"/>
              </a:rPr>
              <a:t>HERE</a:t>
            </a:r>
            <a:endParaRPr sz="3600">
              <a:latin typeface="Arial"/>
              <a:cs typeface="Arial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456376" rIns="0" bIns="0" rtlCol="0" vert="horz">
            <a:spAutoFit/>
          </a:bodyPr>
          <a:lstStyle/>
          <a:p>
            <a:pPr marL="669290">
              <a:lnSpc>
                <a:spcPct val="100000"/>
              </a:lnSpc>
              <a:spcBef>
                <a:spcPts val="120"/>
              </a:spcBef>
            </a:pPr>
            <a:r>
              <a:rPr dirty="0" sz="9500" spc="150">
                <a:latin typeface="Arial"/>
                <a:cs typeface="Arial"/>
              </a:rPr>
              <a:t>I'm</a:t>
            </a:r>
            <a:r>
              <a:rPr dirty="0" sz="9500" spc="465">
                <a:latin typeface="Arial"/>
                <a:cs typeface="Arial"/>
              </a:rPr>
              <a:t> </a:t>
            </a:r>
            <a:r>
              <a:rPr dirty="0" sz="9500" spc="200">
                <a:latin typeface="Arial"/>
                <a:cs typeface="Arial"/>
              </a:rPr>
              <a:t>speaking</a:t>
            </a:r>
            <a:r>
              <a:rPr dirty="0" sz="9500" spc="470">
                <a:latin typeface="Arial"/>
                <a:cs typeface="Arial"/>
              </a:rPr>
              <a:t> </a:t>
            </a:r>
            <a:r>
              <a:rPr dirty="0" sz="9500" spc="200">
                <a:latin typeface="Arial"/>
                <a:cs typeface="Arial"/>
              </a:rPr>
              <a:t>at</a:t>
            </a:r>
            <a:endParaRPr sz="95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3525442"/>
            <a:ext cx="9298940" cy="7783195"/>
            <a:chOff x="0" y="3525442"/>
            <a:chExt cx="9298940" cy="778319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942611"/>
              <a:ext cx="9298712" cy="536594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658" y="3525442"/>
              <a:ext cx="1958055" cy="196852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0404" y="3953953"/>
              <a:ext cx="1066592" cy="107747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30218" y="9610492"/>
              <a:ext cx="6554774" cy="101567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602124" y="9683518"/>
            <a:ext cx="5648960" cy="520065"/>
          </a:xfrm>
          <a:prstGeom prst="rect">
            <a:avLst/>
          </a:prstGeom>
        </p:spPr>
        <p:txBody>
          <a:bodyPr wrap="square" lIns="0" tIns="4889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dirty="0" sz="2750" spc="195">
                <a:solidFill>
                  <a:srgbClr val="FFFFFF"/>
                </a:solidFill>
                <a:latin typeface="Arial Black"/>
                <a:cs typeface="Arial Black"/>
              </a:rPr>
              <a:t>SHAPING</a:t>
            </a:r>
            <a:r>
              <a:rPr dirty="0" sz="2750" spc="38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750" spc="150">
                <a:solidFill>
                  <a:srgbClr val="FFFFFF"/>
                </a:solidFill>
                <a:latin typeface="Arial Black"/>
                <a:cs typeface="Arial Black"/>
              </a:rPr>
              <a:t>THE</a:t>
            </a:r>
            <a:r>
              <a:rPr dirty="0" sz="2750" spc="39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750" spc="190">
                <a:solidFill>
                  <a:srgbClr val="FFFFFF"/>
                </a:solidFill>
                <a:latin typeface="Arial Black"/>
                <a:cs typeface="Arial Black"/>
              </a:rPr>
              <a:t>FUTURE</a:t>
            </a:r>
            <a:r>
              <a:rPr dirty="0" sz="2750" spc="39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750" spc="90">
                <a:solidFill>
                  <a:srgbClr val="FFFFFF"/>
                </a:solidFill>
                <a:latin typeface="Arial Black"/>
                <a:cs typeface="Arial Black"/>
              </a:rPr>
              <a:t>OF</a:t>
            </a:r>
            <a:endParaRPr sz="2750">
              <a:latin typeface="Arial Black"/>
              <a:cs typeface="Arial Black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3860"/>
              </a:lnSpc>
            </a:pPr>
            <a:r>
              <a:rPr dirty="0" spc="110"/>
              <a:t>SAN</a:t>
            </a:r>
            <a:r>
              <a:rPr dirty="0" spc="370"/>
              <a:t> </a:t>
            </a:r>
            <a:r>
              <a:rPr dirty="0" spc="140"/>
              <a:t>DIEGO,</a:t>
            </a:r>
            <a:r>
              <a:rPr dirty="0" spc="370"/>
              <a:t> </a:t>
            </a:r>
            <a:r>
              <a:rPr dirty="0" spc="85"/>
              <a:t>CA</a:t>
            </a:r>
            <a:r>
              <a:rPr dirty="0" spc="245"/>
              <a:t> </a:t>
            </a:r>
            <a:r>
              <a:rPr dirty="0"/>
              <a:t>|</a:t>
            </a:r>
            <a:r>
              <a:rPr dirty="0" spc="370"/>
              <a:t> </a:t>
            </a:r>
            <a:r>
              <a:rPr dirty="0"/>
              <a:t>OCT.</a:t>
            </a:r>
            <a:r>
              <a:rPr dirty="0" spc="370"/>
              <a:t> </a:t>
            </a:r>
            <a:r>
              <a:rPr dirty="0" spc="170"/>
              <a:t>26–</a:t>
            </a:r>
            <a:r>
              <a:rPr dirty="0" spc="110"/>
              <a:t>29,</a:t>
            </a:r>
            <a:r>
              <a:rPr dirty="0" spc="375"/>
              <a:t> </a:t>
            </a:r>
            <a:r>
              <a:rPr dirty="0" spc="150"/>
              <a:t>2026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444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dirty="0" spc="150"/>
              <a:t>MANAGED</a:t>
            </a:r>
            <a:r>
              <a:rPr dirty="0" spc="355"/>
              <a:t> </a:t>
            </a:r>
            <a:r>
              <a:rPr dirty="0" spc="140"/>
              <a:t>CARE</a:t>
            </a:r>
            <a:r>
              <a:rPr dirty="0" spc="360"/>
              <a:t> </a:t>
            </a:r>
            <a:r>
              <a:rPr dirty="0" spc="175">
                <a:latin typeface="Arial Black"/>
                <a:cs typeface="Arial Black"/>
              </a:rPr>
              <a:t>PHARMACY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260465" y="7328024"/>
            <a:ext cx="4530090" cy="5759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3600" spc="135">
                <a:solidFill>
                  <a:srgbClr val="FFFFFF"/>
                </a:solidFill>
                <a:latin typeface="Arial"/>
                <a:cs typeface="Arial"/>
              </a:rPr>
              <a:t>YOUR</a:t>
            </a:r>
            <a:r>
              <a:rPr dirty="0" sz="3600" spc="3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135">
                <a:solidFill>
                  <a:srgbClr val="FFFFFF"/>
                </a:solidFill>
                <a:latin typeface="Arial"/>
                <a:cs typeface="Arial"/>
              </a:rPr>
              <a:t>NAME</a:t>
            </a:r>
            <a:r>
              <a:rPr dirty="0" sz="3600" spc="3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160">
                <a:solidFill>
                  <a:srgbClr val="FFFFFF"/>
                </a:solidFill>
                <a:latin typeface="Arial"/>
                <a:cs typeface="Arial"/>
              </a:rPr>
              <a:t>HERE</a:t>
            </a:r>
            <a:endParaRPr sz="3600">
              <a:latin typeface="Arial"/>
              <a:cs typeface="Arial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463738" rIns="0" bIns="0" rtlCol="0" vert="horz">
            <a:spAutoFit/>
          </a:bodyPr>
          <a:lstStyle/>
          <a:p>
            <a:pPr marL="669290">
              <a:lnSpc>
                <a:spcPct val="100000"/>
              </a:lnSpc>
              <a:spcBef>
                <a:spcPts val="105"/>
              </a:spcBef>
            </a:pPr>
            <a:r>
              <a:rPr dirty="0" spc="140"/>
              <a:t>I'm</a:t>
            </a:r>
            <a:r>
              <a:rPr dirty="0" spc="445"/>
              <a:t> </a:t>
            </a:r>
            <a:r>
              <a:rPr dirty="0" spc="190"/>
              <a:t>exhibiting</a:t>
            </a:r>
            <a:r>
              <a:rPr dirty="0" spc="455"/>
              <a:t> </a:t>
            </a:r>
            <a:r>
              <a:rPr dirty="0" spc="190"/>
              <a:t>at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0" y="3525442"/>
            <a:ext cx="9298940" cy="7783195"/>
            <a:chOff x="0" y="3525442"/>
            <a:chExt cx="9298940" cy="778319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942611"/>
              <a:ext cx="9298712" cy="536594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658" y="3525442"/>
              <a:ext cx="1958055" cy="196852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0404" y="3953953"/>
              <a:ext cx="1066592" cy="107747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30218" y="9610492"/>
              <a:ext cx="6554774" cy="101567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602124" y="9683518"/>
            <a:ext cx="5648960" cy="520065"/>
          </a:xfrm>
          <a:prstGeom prst="rect">
            <a:avLst/>
          </a:prstGeom>
        </p:spPr>
        <p:txBody>
          <a:bodyPr wrap="square" lIns="0" tIns="4889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dirty="0" sz="2750" spc="195">
                <a:solidFill>
                  <a:srgbClr val="FFFFFF"/>
                </a:solidFill>
                <a:latin typeface="Arial Black"/>
                <a:cs typeface="Arial Black"/>
              </a:rPr>
              <a:t>SHAPING</a:t>
            </a:r>
            <a:r>
              <a:rPr dirty="0" sz="2750" spc="38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750" spc="150">
                <a:solidFill>
                  <a:srgbClr val="FFFFFF"/>
                </a:solidFill>
                <a:latin typeface="Arial Black"/>
                <a:cs typeface="Arial Black"/>
              </a:rPr>
              <a:t>THE</a:t>
            </a:r>
            <a:r>
              <a:rPr dirty="0" sz="2750" spc="39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750" spc="190">
                <a:solidFill>
                  <a:srgbClr val="FFFFFF"/>
                </a:solidFill>
                <a:latin typeface="Arial Black"/>
                <a:cs typeface="Arial Black"/>
              </a:rPr>
              <a:t>FUTURE</a:t>
            </a:r>
            <a:r>
              <a:rPr dirty="0" sz="2750" spc="39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750" spc="90">
                <a:solidFill>
                  <a:srgbClr val="FFFFFF"/>
                </a:solidFill>
                <a:latin typeface="Arial Black"/>
                <a:cs typeface="Arial Black"/>
              </a:rPr>
              <a:t>OF</a:t>
            </a:r>
            <a:endParaRPr sz="2750">
              <a:latin typeface="Arial Black"/>
              <a:cs typeface="Arial Black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3860"/>
              </a:lnSpc>
            </a:pPr>
            <a:r>
              <a:rPr dirty="0" spc="110"/>
              <a:t>SAN</a:t>
            </a:r>
            <a:r>
              <a:rPr dirty="0" spc="370"/>
              <a:t> </a:t>
            </a:r>
            <a:r>
              <a:rPr dirty="0" spc="140"/>
              <a:t>DIEGO,</a:t>
            </a:r>
            <a:r>
              <a:rPr dirty="0" spc="370"/>
              <a:t> </a:t>
            </a:r>
            <a:r>
              <a:rPr dirty="0" spc="85"/>
              <a:t>CA</a:t>
            </a:r>
            <a:r>
              <a:rPr dirty="0" spc="245"/>
              <a:t> </a:t>
            </a:r>
            <a:r>
              <a:rPr dirty="0"/>
              <a:t>|</a:t>
            </a:r>
            <a:r>
              <a:rPr dirty="0" spc="370"/>
              <a:t> </a:t>
            </a:r>
            <a:r>
              <a:rPr dirty="0"/>
              <a:t>OCT.</a:t>
            </a:r>
            <a:r>
              <a:rPr dirty="0" spc="370"/>
              <a:t> </a:t>
            </a:r>
            <a:r>
              <a:rPr dirty="0" spc="170"/>
              <a:t>26–</a:t>
            </a:r>
            <a:r>
              <a:rPr dirty="0" spc="110"/>
              <a:t>29,</a:t>
            </a:r>
            <a:r>
              <a:rPr dirty="0" spc="375"/>
              <a:t> </a:t>
            </a:r>
            <a:r>
              <a:rPr dirty="0" spc="150"/>
              <a:t>2026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444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dirty="0" spc="150"/>
              <a:t>MANAGED</a:t>
            </a:r>
            <a:r>
              <a:rPr dirty="0" spc="355"/>
              <a:t> </a:t>
            </a:r>
            <a:r>
              <a:rPr dirty="0" spc="140"/>
              <a:t>CARE</a:t>
            </a:r>
            <a:r>
              <a:rPr dirty="0" spc="360"/>
              <a:t> </a:t>
            </a:r>
            <a:r>
              <a:rPr dirty="0" spc="175">
                <a:latin typeface="Arial Black"/>
                <a:cs typeface="Arial Black"/>
              </a:rPr>
              <a:t>PHARMACY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260465" y="7328024"/>
            <a:ext cx="4530090" cy="5759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3600" spc="135">
                <a:solidFill>
                  <a:srgbClr val="FFFFFF"/>
                </a:solidFill>
                <a:latin typeface="Arial"/>
                <a:cs typeface="Arial"/>
              </a:rPr>
              <a:t>YOUR</a:t>
            </a:r>
            <a:r>
              <a:rPr dirty="0" sz="3600" spc="3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135">
                <a:solidFill>
                  <a:srgbClr val="FFFFFF"/>
                </a:solidFill>
                <a:latin typeface="Arial"/>
                <a:cs typeface="Arial"/>
              </a:rPr>
              <a:t>NAME</a:t>
            </a:r>
            <a:r>
              <a:rPr dirty="0" sz="3600" spc="3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160">
                <a:solidFill>
                  <a:srgbClr val="FFFFFF"/>
                </a:solidFill>
                <a:latin typeface="Arial"/>
                <a:cs typeface="Arial"/>
              </a:rPr>
              <a:t>HERE</a:t>
            </a:r>
            <a:endParaRPr sz="3600">
              <a:latin typeface="Arial"/>
              <a:cs typeface="Arial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1740314" y="1181269"/>
            <a:ext cx="6513830" cy="2026920"/>
          </a:xfrm>
          <a:prstGeom prst="rect"/>
        </p:spPr>
        <p:txBody>
          <a:bodyPr wrap="square" lIns="0" tIns="194945" rIns="0" bIns="0" rtlCol="0" vert="horz">
            <a:spAutoFit/>
          </a:bodyPr>
          <a:lstStyle/>
          <a:p>
            <a:pPr marL="12700" marR="5080">
              <a:lnSpc>
                <a:spcPts val="7159"/>
              </a:lnSpc>
              <a:spcBef>
                <a:spcPts val="1535"/>
              </a:spcBef>
            </a:pPr>
            <a:r>
              <a:rPr dirty="0" sz="7150" spc="110">
                <a:latin typeface="Arial"/>
                <a:cs typeface="Arial"/>
              </a:rPr>
              <a:t>I'm</a:t>
            </a:r>
            <a:r>
              <a:rPr dirty="0" sz="7150" spc="355">
                <a:latin typeface="Arial"/>
                <a:cs typeface="Arial"/>
              </a:rPr>
              <a:t> </a:t>
            </a:r>
            <a:r>
              <a:rPr dirty="0" sz="7150" spc="160">
                <a:latin typeface="Arial"/>
                <a:cs typeface="Arial"/>
              </a:rPr>
              <a:t>presenting </a:t>
            </a:r>
            <a:r>
              <a:rPr dirty="0" sz="7150" spc="85">
                <a:latin typeface="Arial"/>
                <a:cs typeface="Arial"/>
              </a:rPr>
              <a:t>my</a:t>
            </a:r>
            <a:r>
              <a:rPr dirty="0" sz="7150" spc="340">
                <a:latin typeface="Arial"/>
                <a:cs typeface="Arial"/>
              </a:rPr>
              <a:t> </a:t>
            </a:r>
            <a:r>
              <a:rPr dirty="0" sz="7150" spc="140">
                <a:latin typeface="Arial"/>
                <a:cs typeface="Arial"/>
              </a:rPr>
              <a:t>poster</a:t>
            </a:r>
            <a:r>
              <a:rPr dirty="0" sz="7150" spc="350">
                <a:latin typeface="Arial"/>
                <a:cs typeface="Arial"/>
              </a:rPr>
              <a:t> </a:t>
            </a:r>
            <a:r>
              <a:rPr dirty="0" sz="7150" spc="145">
                <a:latin typeface="Arial"/>
                <a:cs typeface="Arial"/>
              </a:rPr>
              <a:t>at</a:t>
            </a:r>
            <a:endParaRPr sz="715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3525442"/>
            <a:ext cx="9298940" cy="7783195"/>
            <a:chOff x="0" y="3525442"/>
            <a:chExt cx="9298940" cy="778319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942611"/>
              <a:ext cx="9298712" cy="536594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658" y="3525442"/>
              <a:ext cx="1958055" cy="196852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0404" y="3953953"/>
              <a:ext cx="1066592" cy="107747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30218" y="9610492"/>
              <a:ext cx="6554774" cy="101567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602124" y="9683518"/>
            <a:ext cx="5648960" cy="520065"/>
          </a:xfrm>
          <a:prstGeom prst="rect">
            <a:avLst/>
          </a:prstGeom>
        </p:spPr>
        <p:txBody>
          <a:bodyPr wrap="square" lIns="0" tIns="4889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dirty="0" sz="2750" spc="195">
                <a:solidFill>
                  <a:srgbClr val="FFFFFF"/>
                </a:solidFill>
                <a:latin typeface="Arial Black"/>
                <a:cs typeface="Arial Black"/>
              </a:rPr>
              <a:t>SHAPING</a:t>
            </a:r>
            <a:r>
              <a:rPr dirty="0" sz="2750" spc="38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750" spc="150">
                <a:solidFill>
                  <a:srgbClr val="FFFFFF"/>
                </a:solidFill>
                <a:latin typeface="Arial Black"/>
                <a:cs typeface="Arial Black"/>
              </a:rPr>
              <a:t>THE</a:t>
            </a:r>
            <a:r>
              <a:rPr dirty="0" sz="2750" spc="39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750" spc="190">
                <a:solidFill>
                  <a:srgbClr val="FFFFFF"/>
                </a:solidFill>
                <a:latin typeface="Arial Black"/>
                <a:cs typeface="Arial Black"/>
              </a:rPr>
              <a:t>FUTURE</a:t>
            </a:r>
            <a:r>
              <a:rPr dirty="0" sz="2750" spc="39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750" spc="90">
                <a:solidFill>
                  <a:srgbClr val="FFFFFF"/>
                </a:solidFill>
                <a:latin typeface="Arial Black"/>
                <a:cs typeface="Arial Black"/>
              </a:rPr>
              <a:t>OF</a:t>
            </a:r>
            <a:endParaRPr sz="2750">
              <a:latin typeface="Arial Black"/>
              <a:cs typeface="Arial Black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3860"/>
              </a:lnSpc>
            </a:pPr>
            <a:r>
              <a:rPr dirty="0" spc="110"/>
              <a:t>SAN</a:t>
            </a:r>
            <a:r>
              <a:rPr dirty="0" spc="370"/>
              <a:t> </a:t>
            </a:r>
            <a:r>
              <a:rPr dirty="0" spc="140"/>
              <a:t>DIEGO,</a:t>
            </a:r>
            <a:r>
              <a:rPr dirty="0" spc="370"/>
              <a:t> </a:t>
            </a:r>
            <a:r>
              <a:rPr dirty="0" spc="85"/>
              <a:t>CA</a:t>
            </a:r>
            <a:r>
              <a:rPr dirty="0" spc="245"/>
              <a:t> </a:t>
            </a:r>
            <a:r>
              <a:rPr dirty="0"/>
              <a:t>|</a:t>
            </a:r>
            <a:r>
              <a:rPr dirty="0" spc="370"/>
              <a:t> </a:t>
            </a:r>
            <a:r>
              <a:rPr dirty="0"/>
              <a:t>OCT.</a:t>
            </a:r>
            <a:r>
              <a:rPr dirty="0" spc="370"/>
              <a:t> </a:t>
            </a:r>
            <a:r>
              <a:rPr dirty="0" spc="170"/>
              <a:t>26–</a:t>
            </a:r>
            <a:r>
              <a:rPr dirty="0" spc="110"/>
              <a:t>29,</a:t>
            </a:r>
            <a:r>
              <a:rPr dirty="0" spc="375"/>
              <a:t> </a:t>
            </a:r>
            <a:r>
              <a:rPr dirty="0" spc="150"/>
              <a:t>2026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444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dirty="0" spc="150"/>
              <a:t>MANAGED</a:t>
            </a:r>
            <a:r>
              <a:rPr dirty="0" spc="355"/>
              <a:t> </a:t>
            </a:r>
            <a:r>
              <a:rPr dirty="0" spc="140"/>
              <a:t>CARE</a:t>
            </a:r>
            <a:r>
              <a:rPr dirty="0" spc="360"/>
              <a:t> </a:t>
            </a:r>
            <a:r>
              <a:rPr dirty="0" spc="175">
                <a:latin typeface="Arial Black"/>
                <a:cs typeface="Arial Black"/>
              </a:rPr>
              <a:t>PHARMACY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222E71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100" cy="1130855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34929" y="1485742"/>
              <a:ext cx="6592605" cy="65913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2134902" y="7254407"/>
              <a:ext cx="6593205" cy="1105535"/>
            </a:xfrm>
            <a:custGeom>
              <a:avLst/>
              <a:gdLst/>
              <a:ahLst/>
              <a:cxnLst/>
              <a:rect l="l" t="t" r="r" b="b"/>
              <a:pathLst>
                <a:path w="6593205" h="1105534">
                  <a:moveTo>
                    <a:pt x="6040151" y="0"/>
                  </a:moveTo>
                  <a:lnTo>
                    <a:pt x="552590" y="0"/>
                  </a:lnTo>
                  <a:lnTo>
                    <a:pt x="504918" y="2027"/>
                  </a:lnTo>
                  <a:lnTo>
                    <a:pt x="458371" y="8000"/>
                  </a:lnTo>
                  <a:lnTo>
                    <a:pt x="413114" y="17751"/>
                  </a:lnTo>
                  <a:lnTo>
                    <a:pt x="369314" y="31116"/>
                  </a:lnTo>
                  <a:lnTo>
                    <a:pt x="327137" y="47929"/>
                  </a:lnTo>
                  <a:lnTo>
                    <a:pt x="286748" y="68025"/>
                  </a:lnTo>
                  <a:lnTo>
                    <a:pt x="248314" y="91237"/>
                  </a:lnTo>
                  <a:lnTo>
                    <a:pt x="212001" y="117400"/>
                  </a:lnTo>
                  <a:lnTo>
                    <a:pt x="177974" y="146348"/>
                  </a:lnTo>
                  <a:lnTo>
                    <a:pt x="146400" y="177916"/>
                  </a:lnTo>
                  <a:lnTo>
                    <a:pt x="117445" y="211939"/>
                  </a:lnTo>
                  <a:lnTo>
                    <a:pt x="91274" y="248250"/>
                  </a:lnTo>
                  <a:lnTo>
                    <a:pt x="68055" y="286683"/>
                  </a:lnTo>
                  <a:lnTo>
                    <a:pt x="47952" y="327074"/>
                  </a:lnTo>
                  <a:lnTo>
                    <a:pt x="31132" y="369257"/>
                  </a:lnTo>
                  <a:lnTo>
                    <a:pt x="17760" y="413065"/>
                  </a:lnTo>
                  <a:lnTo>
                    <a:pt x="8004" y="458334"/>
                  </a:lnTo>
                  <a:lnTo>
                    <a:pt x="2028" y="504897"/>
                  </a:lnTo>
                  <a:lnTo>
                    <a:pt x="0" y="552590"/>
                  </a:lnTo>
                  <a:lnTo>
                    <a:pt x="2028" y="600261"/>
                  </a:lnTo>
                  <a:lnTo>
                    <a:pt x="8004" y="646805"/>
                  </a:lnTo>
                  <a:lnTo>
                    <a:pt x="17760" y="692057"/>
                  </a:lnTo>
                  <a:lnTo>
                    <a:pt x="31132" y="735850"/>
                  </a:lnTo>
                  <a:lnTo>
                    <a:pt x="47952" y="778020"/>
                  </a:lnTo>
                  <a:lnTo>
                    <a:pt x="68055" y="818400"/>
                  </a:lnTo>
                  <a:lnTo>
                    <a:pt x="91274" y="856824"/>
                  </a:lnTo>
                  <a:lnTo>
                    <a:pt x="117445" y="893127"/>
                  </a:lnTo>
                  <a:lnTo>
                    <a:pt x="146400" y="927143"/>
                  </a:lnTo>
                  <a:lnTo>
                    <a:pt x="177974" y="958706"/>
                  </a:lnTo>
                  <a:lnTo>
                    <a:pt x="212001" y="987651"/>
                  </a:lnTo>
                  <a:lnTo>
                    <a:pt x="248314" y="1013811"/>
                  </a:lnTo>
                  <a:lnTo>
                    <a:pt x="286748" y="1037021"/>
                  </a:lnTo>
                  <a:lnTo>
                    <a:pt x="327137" y="1057115"/>
                  </a:lnTo>
                  <a:lnTo>
                    <a:pt x="369314" y="1073928"/>
                  </a:lnTo>
                  <a:lnTo>
                    <a:pt x="413114" y="1087293"/>
                  </a:lnTo>
                  <a:lnTo>
                    <a:pt x="458371" y="1097044"/>
                  </a:lnTo>
                  <a:lnTo>
                    <a:pt x="504918" y="1103017"/>
                  </a:lnTo>
                  <a:lnTo>
                    <a:pt x="552590" y="1105044"/>
                  </a:lnTo>
                  <a:lnTo>
                    <a:pt x="6040151" y="1105044"/>
                  </a:lnTo>
                  <a:lnTo>
                    <a:pt x="6087821" y="1103017"/>
                  </a:lnTo>
                  <a:lnTo>
                    <a:pt x="6134365" y="1097044"/>
                  </a:lnTo>
                  <a:lnTo>
                    <a:pt x="6179617" y="1087293"/>
                  </a:lnTo>
                  <a:lnTo>
                    <a:pt x="6223411" y="1073928"/>
                  </a:lnTo>
                  <a:lnTo>
                    <a:pt x="6265580" y="1057115"/>
                  </a:lnTo>
                  <a:lnTo>
                    <a:pt x="6305960" y="1037021"/>
                  </a:lnTo>
                  <a:lnTo>
                    <a:pt x="6344385" y="1013811"/>
                  </a:lnTo>
                  <a:lnTo>
                    <a:pt x="6380688" y="987651"/>
                  </a:lnTo>
                  <a:lnTo>
                    <a:pt x="6414704" y="958706"/>
                  </a:lnTo>
                  <a:lnTo>
                    <a:pt x="6446267" y="927143"/>
                  </a:lnTo>
                  <a:lnTo>
                    <a:pt x="6475212" y="893127"/>
                  </a:lnTo>
                  <a:lnTo>
                    <a:pt x="6501372" y="856824"/>
                  </a:lnTo>
                  <a:lnTo>
                    <a:pt x="6524582" y="818400"/>
                  </a:lnTo>
                  <a:lnTo>
                    <a:pt x="6544676" y="778020"/>
                  </a:lnTo>
                  <a:lnTo>
                    <a:pt x="6561488" y="735850"/>
                  </a:lnTo>
                  <a:lnTo>
                    <a:pt x="6574853" y="692057"/>
                  </a:lnTo>
                  <a:lnTo>
                    <a:pt x="6584605" y="646805"/>
                  </a:lnTo>
                  <a:lnTo>
                    <a:pt x="6590577" y="600261"/>
                  </a:lnTo>
                  <a:lnTo>
                    <a:pt x="6592605" y="552590"/>
                  </a:lnTo>
                  <a:lnTo>
                    <a:pt x="6590577" y="504897"/>
                  </a:lnTo>
                  <a:lnTo>
                    <a:pt x="6584605" y="458334"/>
                  </a:lnTo>
                  <a:lnTo>
                    <a:pt x="6574853" y="413065"/>
                  </a:lnTo>
                  <a:lnTo>
                    <a:pt x="6561488" y="369257"/>
                  </a:lnTo>
                  <a:lnTo>
                    <a:pt x="6544676" y="327074"/>
                  </a:lnTo>
                  <a:lnTo>
                    <a:pt x="6524582" y="286683"/>
                  </a:lnTo>
                  <a:lnTo>
                    <a:pt x="6501372" y="248250"/>
                  </a:lnTo>
                  <a:lnTo>
                    <a:pt x="6475212" y="211939"/>
                  </a:lnTo>
                  <a:lnTo>
                    <a:pt x="6446267" y="177916"/>
                  </a:lnTo>
                  <a:lnTo>
                    <a:pt x="6414704" y="146348"/>
                  </a:lnTo>
                  <a:lnTo>
                    <a:pt x="6380688" y="117400"/>
                  </a:lnTo>
                  <a:lnTo>
                    <a:pt x="6344385" y="91237"/>
                  </a:lnTo>
                  <a:lnTo>
                    <a:pt x="6305960" y="68025"/>
                  </a:lnTo>
                  <a:lnTo>
                    <a:pt x="6265580" y="47929"/>
                  </a:lnTo>
                  <a:lnTo>
                    <a:pt x="6223411" y="31116"/>
                  </a:lnTo>
                  <a:lnTo>
                    <a:pt x="6179617" y="17751"/>
                  </a:lnTo>
                  <a:lnTo>
                    <a:pt x="6134365" y="8000"/>
                  </a:lnTo>
                  <a:lnTo>
                    <a:pt x="6087821" y="2027"/>
                  </a:lnTo>
                  <a:lnTo>
                    <a:pt x="6040151" y="0"/>
                  </a:lnTo>
                  <a:close/>
                </a:path>
              </a:pathLst>
            </a:custGeom>
            <a:solidFill>
              <a:srgbClr val="95C93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13260449" y="7489369"/>
            <a:ext cx="4530090" cy="5759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3600" spc="135">
                <a:solidFill>
                  <a:srgbClr val="FFFFFF"/>
                </a:solidFill>
                <a:latin typeface="Arial"/>
                <a:cs typeface="Arial"/>
              </a:rPr>
              <a:t>YOUR</a:t>
            </a:r>
            <a:r>
              <a:rPr dirty="0" sz="3600" spc="3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135">
                <a:solidFill>
                  <a:srgbClr val="FFFFFF"/>
                </a:solidFill>
                <a:latin typeface="Arial"/>
                <a:cs typeface="Arial"/>
              </a:rPr>
              <a:t>NAME</a:t>
            </a:r>
            <a:r>
              <a:rPr dirty="0" sz="3600" spc="3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160">
                <a:solidFill>
                  <a:srgbClr val="FFFFFF"/>
                </a:solidFill>
                <a:latin typeface="Arial"/>
                <a:cs typeface="Arial"/>
              </a:rPr>
              <a:t>HERE</a:t>
            </a:r>
            <a:endParaRPr sz="3600">
              <a:latin typeface="Arial"/>
              <a:cs typeface="Arial"/>
            </a:endParaRPr>
          </a:p>
        </p:txBody>
      </p: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1083092" y="2262309"/>
            <a:ext cx="9417685" cy="646430"/>
          </a:xfrm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4050" b="0">
                <a:latin typeface="Arial Black"/>
                <a:cs typeface="Arial Black"/>
              </a:rPr>
              <a:t>ADD</a:t>
            </a:r>
            <a:r>
              <a:rPr dirty="0" sz="4050" spc="-55" b="0">
                <a:latin typeface="Arial Black"/>
                <a:cs typeface="Arial Black"/>
              </a:rPr>
              <a:t> </a:t>
            </a:r>
            <a:r>
              <a:rPr dirty="0" sz="4050" b="0">
                <a:latin typeface="Arial Black"/>
                <a:cs typeface="Arial Black"/>
              </a:rPr>
              <a:t>A</a:t>
            </a:r>
            <a:r>
              <a:rPr dirty="0" sz="4050" spc="-50" b="0">
                <a:latin typeface="Arial Black"/>
                <a:cs typeface="Arial Black"/>
              </a:rPr>
              <a:t> </a:t>
            </a:r>
            <a:r>
              <a:rPr dirty="0" sz="4050" b="0">
                <a:latin typeface="Arial Black"/>
                <a:cs typeface="Arial Black"/>
              </a:rPr>
              <a:t>“WHY</a:t>
            </a:r>
            <a:r>
              <a:rPr dirty="0" sz="4050" spc="-55" b="0">
                <a:latin typeface="Arial Black"/>
                <a:cs typeface="Arial Black"/>
              </a:rPr>
              <a:t> </a:t>
            </a:r>
            <a:r>
              <a:rPr dirty="0" sz="4050" b="0">
                <a:latin typeface="Arial Black"/>
                <a:cs typeface="Arial Black"/>
              </a:rPr>
              <a:t>IT</a:t>
            </a:r>
            <a:r>
              <a:rPr dirty="0" sz="4050" spc="-50" b="0">
                <a:latin typeface="Arial Black"/>
                <a:cs typeface="Arial Black"/>
              </a:rPr>
              <a:t> </a:t>
            </a:r>
            <a:r>
              <a:rPr dirty="0" sz="4050" b="0">
                <a:latin typeface="Arial Black"/>
                <a:cs typeface="Arial Black"/>
              </a:rPr>
              <a:t>MATTERS”</a:t>
            </a:r>
            <a:r>
              <a:rPr dirty="0" sz="4050" spc="-50" b="0">
                <a:latin typeface="Arial Black"/>
                <a:cs typeface="Arial Black"/>
              </a:rPr>
              <a:t> </a:t>
            </a:r>
            <a:r>
              <a:rPr dirty="0" sz="4050" spc="-20" b="0">
                <a:latin typeface="Arial Black"/>
                <a:cs typeface="Arial Black"/>
              </a:rPr>
              <a:t>HOOK</a:t>
            </a:r>
            <a:endParaRPr sz="4050">
              <a:latin typeface="Arial Black"/>
              <a:cs typeface="Arial Black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83102" y="3120080"/>
            <a:ext cx="7781290" cy="36950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08600"/>
              </a:lnSpc>
              <a:spcBef>
                <a:spcPts val="90"/>
              </a:spcBef>
            </a:pP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Instead</a:t>
            </a:r>
            <a:r>
              <a:rPr dirty="0" sz="2700" spc="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dirty="0" sz="2700" spc="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only</a:t>
            </a:r>
            <a:r>
              <a:rPr dirty="0" sz="2700" spc="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announcing</a:t>
            </a:r>
            <a:r>
              <a:rPr dirty="0" sz="2700" spc="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you’re</a:t>
            </a:r>
            <a:r>
              <a:rPr dirty="0" sz="2700" spc="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presenting,</a:t>
            </a:r>
            <a:r>
              <a:rPr dirty="0" sz="2700" spc="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 spc="-20">
                <a:solidFill>
                  <a:srgbClr val="FFFFFF"/>
                </a:solidFill>
                <a:latin typeface="Arial"/>
                <a:cs typeface="Arial"/>
              </a:rPr>
              <a:t>give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people</a:t>
            </a:r>
            <a:r>
              <a:rPr dirty="0" sz="2700" spc="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z="2700" spc="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reason</a:t>
            </a:r>
            <a:r>
              <a:rPr dirty="0" sz="2700" spc="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dirty="0" sz="2700" spc="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 spc="-10">
                <a:solidFill>
                  <a:srgbClr val="FFFFFF"/>
                </a:solidFill>
                <a:latin typeface="Arial"/>
                <a:cs typeface="Arial"/>
              </a:rPr>
              <a:t>care:</a:t>
            </a:r>
            <a:endParaRPr sz="2700">
              <a:latin typeface="Arial"/>
              <a:cs typeface="Arial"/>
            </a:endParaRPr>
          </a:p>
          <a:p>
            <a:pPr marL="12700" marR="1031875">
              <a:lnSpc>
                <a:spcPct val="108600"/>
              </a:lnSpc>
              <a:spcBef>
                <a:spcPts val="2130"/>
              </a:spcBef>
            </a:pP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What</a:t>
            </a:r>
            <a:r>
              <a:rPr dirty="0" sz="2700" spc="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problem</a:t>
            </a:r>
            <a:r>
              <a:rPr dirty="0" sz="2700" spc="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are</a:t>
            </a:r>
            <a:r>
              <a:rPr dirty="0" sz="2700" spc="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you</a:t>
            </a:r>
            <a:r>
              <a:rPr dirty="0" sz="2700" spc="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solving?</a:t>
            </a:r>
            <a:r>
              <a:rPr dirty="0" sz="2700" spc="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Who</a:t>
            </a:r>
            <a:r>
              <a:rPr dirty="0" sz="2700" spc="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 spc="-10">
                <a:solidFill>
                  <a:srgbClr val="FFFFFF"/>
                </a:solidFill>
                <a:latin typeface="Arial"/>
                <a:cs typeface="Arial"/>
              </a:rPr>
              <a:t>should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attend</a:t>
            </a:r>
            <a:r>
              <a:rPr dirty="0" sz="2700" spc="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your</a:t>
            </a:r>
            <a:r>
              <a:rPr dirty="0" sz="2700" spc="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session/poster?</a:t>
            </a:r>
            <a:r>
              <a:rPr dirty="0" sz="2700" spc="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What</a:t>
            </a:r>
            <a:r>
              <a:rPr dirty="0" sz="2700" spc="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 spc="-20">
                <a:solidFill>
                  <a:srgbClr val="FFFFFF"/>
                </a:solidFill>
                <a:latin typeface="Arial"/>
                <a:cs typeface="Arial"/>
              </a:rPr>
              <a:t>will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someone</a:t>
            </a:r>
            <a:r>
              <a:rPr dirty="0" sz="2700" spc="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walk</a:t>
            </a:r>
            <a:r>
              <a:rPr dirty="0" sz="2700" spc="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away</a:t>
            </a:r>
            <a:r>
              <a:rPr dirty="0" sz="2700" spc="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with?</a:t>
            </a:r>
            <a:r>
              <a:rPr dirty="0" sz="2700" spc="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Why</a:t>
            </a:r>
            <a:r>
              <a:rPr dirty="0" sz="2700" spc="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should</a:t>
            </a:r>
            <a:r>
              <a:rPr dirty="0" sz="2700" spc="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 spc="-20">
                <a:solidFill>
                  <a:srgbClr val="FFFFFF"/>
                </a:solidFill>
                <a:latin typeface="Arial"/>
                <a:cs typeface="Arial"/>
              </a:rPr>
              <a:t>they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see</a:t>
            </a:r>
            <a:r>
              <a:rPr dirty="0" sz="2700" spc="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 spc="-20">
                <a:solidFill>
                  <a:srgbClr val="FFFFFF"/>
                </a:solidFill>
                <a:latin typeface="Arial"/>
                <a:cs typeface="Arial"/>
              </a:rPr>
              <a:t>you?</a:t>
            </a:r>
            <a:endParaRPr sz="2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405"/>
              </a:spcBef>
            </a:pP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(Try</a:t>
            </a:r>
            <a:r>
              <a:rPr dirty="0" sz="2700" spc="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dirty="0" sz="2700" spc="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keep</a:t>
            </a:r>
            <a:r>
              <a:rPr dirty="0" sz="2700" spc="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each</a:t>
            </a:r>
            <a:r>
              <a:rPr dirty="0" sz="2700" spc="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bullet</a:t>
            </a:r>
            <a:r>
              <a:rPr dirty="0" sz="2700" spc="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dirty="0" sz="2700" spc="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one</a:t>
            </a:r>
            <a:r>
              <a:rPr dirty="0" sz="2700" spc="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 spc="-10">
                <a:solidFill>
                  <a:srgbClr val="FFFFFF"/>
                </a:solidFill>
                <a:latin typeface="Arial"/>
                <a:cs typeface="Arial"/>
              </a:rPr>
              <a:t>sentence)</a:t>
            </a:r>
            <a:endParaRPr sz="270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3435514" y="9251394"/>
            <a:ext cx="5172075" cy="1183640"/>
            <a:chOff x="13435514" y="9251394"/>
            <a:chExt cx="5172075" cy="1183640"/>
          </a:xfrm>
        </p:grpSpPr>
        <p:sp>
          <p:nvSpPr>
            <p:cNvPr id="11" name="object 11"/>
            <p:cNvSpPr/>
            <p:nvPr/>
          </p:nvSpPr>
          <p:spPr>
            <a:xfrm>
              <a:off x="13435508" y="9258293"/>
              <a:ext cx="1993900" cy="1170305"/>
            </a:xfrm>
            <a:custGeom>
              <a:avLst/>
              <a:gdLst/>
              <a:ahLst/>
              <a:cxnLst/>
              <a:rect l="l" t="t" r="r" b="b"/>
              <a:pathLst>
                <a:path w="1993900" h="1170304">
                  <a:moveTo>
                    <a:pt x="964069" y="99479"/>
                  </a:moveTo>
                  <a:lnTo>
                    <a:pt x="956729" y="61493"/>
                  </a:lnTo>
                  <a:lnTo>
                    <a:pt x="936193" y="29794"/>
                  </a:lnTo>
                  <a:lnTo>
                    <a:pt x="904735" y="8064"/>
                  </a:lnTo>
                  <a:lnTo>
                    <a:pt x="864577" y="0"/>
                  </a:lnTo>
                  <a:lnTo>
                    <a:pt x="824687" y="8064"/>
                  </a:lnTo>
                  <a:lnTo>
                    <a:pt x="793813" y="29794"/>
                  </a:lnTo>
                  <a:lnTo>
                    <a:pt x="773874" y="61493"/>
                  </a:lnTo>
                  <a:lnTo>
                    <a:pt x="766787" y="99479"/>
                  </a:lnTo>
                  <a:lnTo>
                    <a:pt x="766787" y="783920"/>
                  </a:lnTo>
                  <a:lnTo>
                    <a:pt x="175006" y="36017"/>
                  </a:lnTo>
                  <a:lnTo>
                    <a:pt x="161086" y="21704"/>
                  </a:lnTo>
                  <a:lnTo>
                    <a:pt x="143459" y="10287"/>
                  </a:lnTo>
                  <a:lnTo>
                    <a:pt x="123609" y="2730"/>
                  </a:lnTo>
                  <a:lnTo>
                    <a:pt x="102958" y="0"/>
                  </a:lnTo>
                  <a:lnTo>
                    <a:pt x="60083" y="8064"/>
                  </a:lnTo>
                  <a:lnTo>
                    <a:pt x="27660" y="29794"/>
                  </a:lnTo>
                  <a:lnTo>
                    <a:pt x="7162" y="61493"/>
                  </a:lnTo>
                  <a:lnTo>
                    <a:pt x="0" y="99479"/>
                  </a:lnTo>
                  <a:lnTo>
                    <a:pt x="0" y="1072108"/>
                  </a:lnTo>
                  <a:lnTo>
                    <a:pt x="7810" y="1109827"/>
                  </a:lnTo>
                  <a:lnTo>
                    <a:pt x="28968" y="1140955"/>
                  </a:lnTo>
                  <a:lnTo>
                    <a:pt x="60083" y="1162100"/>
                  </a:lnTo>
                  <a:lnTo>
                    <a:pt x="97790" y="1169898"/>
                  </a:lnTo>
                  <a:lnTo>
                    <a:pt x="136499" y="1162329"/>
                  </a:lnTo>
                  <a:lnTo>
                    <a:pt x="168135" y="1141590"/>
                  </a:lnTo>
                  <a:lnTo>
                    <a:pt x="189484" y="1110538"/>
                  </a:lnTo>
                  <a:lnTo>
                    <a:pt x="197319" y="1072108"/>
                  </a:lnTo>
                  <a:lnTo>
                    <a:pt x="197319" y="385953"/>
                  </a:lnTo>
                  <a:lnTo>
                    <a:pt x="789101" y="1133868"/>
                  </a:lnTo>
                  <a:lnTo>
                    <a:pt x="804278" y="1149629"/>
                  </a:lnTo>
                  <a:lnTo>
                    <a:pt x="821702" y="1160881"/>
                  </a:lnTo>
                  <a:lnTo>
                    <a:pt x="841692" y="1167638"/>
                  </a:lnTo>
                  <a:lnTo>
                    <a:pt x="864577" y="1169898"/>
                  </a:lnTo>
                  <a:lnTo>
                    <a:pt x="904735" y="1162100"/>
                  </a:lnTo>
                  <a:lnTo>
                    <a:pt x="936193" y="1140955"/>
                  </a:lnTo>
                  <a:lnTo>
                    <a:pt x="956729" y="1109827"/>
                  </a:lnTo>
                  <a:lnTo>
                    <a:pt x="964069" y="1072108"/>
                  </a:lnTo>
                  <a:lnTo>
                    <a:pt x="964069" y="99479"/>
                  </a:lnTo>
                  <a:close/>
                </a:path>
                <a:path w="1993900" h="1170304">
                  <a:moveTo>
                    <a:pt x="1993595" y="1060119"/>
                  </a:moveTo>
                  <a:lnTo>
                    <a:pt x="1985772" y="1021689"/>
                  </a:lnTo>
                  <a:lnTo>
                    <a:pt x="1964436" y="990650"/>
                  </a:lnTo>
                  <a:lnTo>
                    <a:pt x="1932813" y="969899"/>
                  </a:lnTo>
                  <a:lnTo>
                    <a:pt x="1894103" y="962342"/>
                  </a:lnTo>
                  <a:lnTo>
                    <a:pt x="1353769" y="962342"/>
                  </a:lnTo>
                  <a:lnTo>
                    <a:pt x="1353769" y="674166"/>
                  </a:lnTo>
                  <a:lnTo>
                    <a:pt x="1636814" y="674166"/>
                  </a:lnTo>
                  <a:lnTo>
                    <a:pt x="1674520" y="666864"/>
                  </a:lnTo>
                  <a:lnTo>
                    <a:pt x="1705635" y="646709"/>
                  </a:lnTo>
                  <a:lnTo>
                    <a:pt x="1726793" y="616242"/>
                  </a:lnTo>
                  <a:lnTo>
                    <a:pt x="1734604" y="578065"/>
                  </a:lnTo>
                  <a:lnTo>
                    <a:pt x="1726793" y="539635"/>
                  </a:lnTo>
                  <a:lnTo>
                    <a:pt x="1705635" y="508584"/>
                  </a:lnTo>
                  <a:lnTo>
                    <a:pt x="1674520" y="487845"/>
                  </a:lnTo>
                  <a:lnTo>
                    <a:pt x="1636814" y="480288"/>
                  </a:lnTo>
                  <a:lnTo>
                    <a:pt x="1353769" y="480288"/>
                  </a:lnTo>
                  <a:lnTo>
                    <a:pt x="1353769" y="207543"/>
                  </a:lnTo>
                  <a:lnTo>
                    <a:pt x="1868398" y="207543"/>
                  </a:lnTo>
                  <a:lnTo>
                    <a:pt x="1907082" y="199986"/>
                  </a:lnTo>
                  <a:lnTo>
                    <a:pt x="1960054" y="148209"/>
                  </a:lnTo>
                  <a:lnTo>
                    <a:pt x="1967890" y="109766"/>
                  </a:lnTo>
                  <a:lnTo>
                    <a:pt x="1960054" y="71602"/>
                  </a:lnTo>
                  <a:lnTo>
                    <a:pt x="1907082" y="21005"/>
                  </a:lnTo>
                  <a:lnTo>
                    <a:pt x="1868398" y="13716"/>
                  </a:lnTo>
                  <a:lnTo>
                    <a:pt x="1250848" y="13716"/>
                  </a:lnTo>
                  <a:lnTo>
                    <a:pt x="1209624" y="21869"/>
                  </a:lnTo>
                  <a:lnTo>
                    <a:pt x="1175804" y="44170"/>
                  </a:lnTo>
                  <a:lnTo>
                    <a:pt x="1152906" y="77393"/>
                  </a:lnTo>
                  <a:lnTo>
                    <a:pt x="1144498" y="118338"/>
                  </a:lnTo>
                  <a:lnTo>
                    <a:pt x="1144498" y="1051560"/>
                  </a:lnTo>
                  <a:lnTo>
                    <a:pt x="1152906" y="1092492"/>
                  </a:lnTo>
                  <a:lnTo>
                    <a:pt x="1175804" y="1125715"/>
                  </a:lnTo>
                  <a:lnTo>
                    <a:pt x="1209624" y="1148016"/>
                  </a:lnTo>
                  <a:lnTo>
                    <a:pt x="1250848" y="1156169"/>
                  </a:lnTo>
                  <a:lnTo>
                    <a:pt x="1894103" y="1156169"/>
                  </a:lnTo>
                  <a:lnTo>
                    <a:pt x="1932813" y="1148880"/>
                  </a:lnTo>
                  <a:lnTo>
                    <a:pt x="1964436" y="1128725"/>
                  </a:lnTo>
                  <a:lnTo>
                    <a:pt x="1985772" y="1098283"/>
                  </a:lnTo>
                  <a:lnTo>
                    <a:pt x="1993595" y="106011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15540648" y="9251397"/>
              <a:ext cx="3067050" cy="1184275"/>
            </a:xfrm>
            <a:custGeom>
              <a:avLst/>
              <a:gdLst/>
              <a:ahLst/>
              <a:cxnLst/>
              <a:rect l="l" t="t" r="r" b="b"/>
              <a:pathLst>
                <a:path w="3067050" h="1184275">
                  <a:moveTo>
                    <a:pt x="595287" y="588403"/>
                  </a:moveTo>
                  <a:lnTo>
                    <a:pt x="475183" y="430606"/>
                  </a:lnTo>
                  <a:lnTo>
                    <a:pt x="178435" y="42900"/>
                  </a:lnTo>
                  <a:lnTo>
                    <a:pt x="146037" y="16535"/>
                  </a:lnTo>
                  <a:lnTo>
                    <a:pt x="104660" y="6883"/>
                  </a:lnTo>
                  <a:lnTo>
                    <a:pt x="65963" y="14681"/>
                  </a:lnTo>
                  <a:lnTo>
                    <a:pt x="34340" y="35826"/>
                  </a:lnTo>
                  <a:lnTo>
                    <a:pt x="13004" y="66941"/>
                  </a:lnTo>
                  <a:lnTo>
                    <a:pt x="5194" y="104660"/>
                  </a:lnTo>
                  <a:lnTo>
                    <a:pt x="6464" y="119773"/>
                  </a:lnTo>
                  <a:lnTo>
                    <a:pt x="10325" y="134251"/>
                  </a:lnTo>
                  <a:lnTo>
                    <a:pt x="16738" y="148082"/>
                  </a:lnTo>
                  <a:lnTo>
                    <a:pt x="25755" y="161264"/>
                  </a:lnTo>
                  <a:lnTo>
                    <a:pt x="355130" y="588403"/>
                  </a:lnTo>
                  <a:lnTo>
                    <a:pt x="20624" y="1020699"/>
                  </a:lnTo>
                  <a:lnTo>
                    <a:pt x="11595" y="1034440"/>
                  </a:lnTo>
                  <a:lnTo>
                    <a:pt x="5156" y="1049642"/>
                  </a:lnTo>
                  <a:lnTo>
                    <a:pt x="1295" y="1065809"/>
                  </a:lnTo>
                  <a:lnTo>
                    <a:pt x="0" y="1082471"/>
                  </a:lnTo>
                  <a:lnTo>
                    <a:pt x="7277" y="1118920"/>
                  </a:lnTo>
                  <a:lnTo>
                    <a:pt x="27241" y="1148918"/>
                  </a:lnTo>
                  <a:lnTo>
                    <a:pt x="57188" y="1169276"/>
                  </a:lnTo>
                  <a:lnTo>
                    <a:pt x="94361" y="1176782"/>
                  </a:lnTo>
                  <a:lnTo>
                    <a:pt x="119253" y="1174229"/>
                  </a:lnTo>
                  <a:lnTo>
                    <a:pt x="140474" y="1166710"/>
                  </a:lnTo>
                  <a:lnTo>
                    <a:pt x="158788" y="1154353"/>
                  </a:lnTo>
                  <a:lnTo>
                    <a:pt x="175006" y="1137323"/>
                  </a:lnTo>
                  <a:lnTo>
                    <a:pt x="475183" y="746226"/>
                  </a:lnTo>
                  <a:lnTo>
                    <a:pt x="595287" y="588403"/>
                  </a:lnTo>
                  <a:close/>
                </a:path>
                <a:path w="3067050" h="1184275">
                  <a:moveTo>
                    <a:pt x="2036089" y="113233"/>
                  </a:moveTo>
                  <a:lnTo>
                    <a:pt x="2027948" y="72009"/>
                  </a:lnTo>
                  <a:lnTo>
                    <a:pt x="2005647" y="38176"/>
                  </a:lnTo>
                  <a:lnTo>
                    <a:pt x="1972411" y="15290"/>
                  </a:lnTo>
                  <a:lnTo>
                    <a:pt x="1931479" y="6883"/>
                  </a:lnTo>
                  <a:lnTo>
                    <a:pt x="1890509" y="15290"/>
                  </a:lnTo>
                  <a:lnTo>
                    <a:pt x="1857273" y="38176"/>
                  </a:lnTo>
                  <a:lnTo>
                    <a:pt x="1834972" y="72009"/>
                  </a:lnTo>
                  <a:lnTo>
                    <a:pt x="1826818" y="113233"/>
                  </a:lnTo>
                  <a:lnTo>
                    <a:pt x="1826818" y="723900"/>
                  </a:lnTo>
                  <a:lnTo>
                    <a:pt x="1823948" y="770267"/>
                  </a:lnTo>
                  <a:lnTo>
                    <a:pt x="1815363" y="813358"/>
                  </a:lnTo>
                  <a:lnTo>
                    <a:pt x="1801114" y="852817"/>
                  </a:lnTo>
                  <a:lnTo>
                    <a:pt x="1781263" y="888238"/>
                  </a:lnTo>
                  <a:lnTo>
                    <a:pt x="1755851" y="919251"/>
                  </a:lnTo>
                  <a:lnTo>
                    <a:pt x="1724939" y="945489"/>
                  </a:lnTo>
                  <a:lnTo>
                    <a:pt x="1688566" y="966558"/>
                  </a:lnTo>
                  <a:lnTo>
                    <a:pt x="1646783" y="982078"/>
                  </a:lnTo>
                  <a:lnTo>
                    <a:pt x="1599653" y="991666"/>
                  </a:lnTo>
                  <a:lnTo>
                    <a:pt x="1547215" y="994943"/>
                  </a:lnTo>
                  <a:lnTo>
                    <a:pt x="1494777" y="991666"/>
                  </a:lnTo>
                  <a:lnTo>
                    <a:pt x="1447647" y="982078"/>
                  </a:lnTo>
                  <a:lnTo>
                    <a:pt x="1405864" y="966558"/>
                  </a:lnTo>
                  <a:lnTo>
                    <a:pt x="1369491" y="945489"/>
                  </a:lnTo>
                  <a:lnTo>
                    <a:pt x="1338567" y="919251"/>
                  </a:lnTo>
                  <a:lnTo>
                    <a:pt x="1313154" y="888238"/>
                  </a:lnTo>
                  <a:lnTo>
                    <a:pt x="1293304" y="852817"/>
                  </a:lnTo>
                  <a:lnTo>
                    <a:pt x="1279055" y="813358"/>
                  </a:lnTo>
                  <a:lnTo>
                    <a:pt x="1270469" y="770267"/>
                  </a:lnTo>
                  <a:lnTo>
                    <a:pt x="1267599" y="723900"/>
                  </a:lnTo>
                  <a:lnTo>
                    <a:pt x="1267599" y="113233"/>
                  </a:lnTo>
                  <a:lnTo>
                    <a:pt x="1259459" y="72009"/>
                  </a:lnTo>
                  <a:lnTo>
                    <a:pt x="1237145" y="38176"/>
                  </a:lnTo>
                  <a:lnTo>
                    <a:pt x="1203909" y="15290"/>
                  </a:lnTo>
                  <a:lnTo>
                    <a:pt x="1162951" y="6883"/>
                  </a:lnTo>
                  <a:lnTo>
                    <a:pt x="1122006" y="15290"/>
                  </a:lnTo>
                  <a:lnTo>
                    <a:pt x="1088783" y="38176"/>
                  </a:lnTo>
                  <a:lnTo>
                    <a:pt x="1066482" y="72009"/>
                  </a:lnTo>
                  <a:lnTo>
                    <a:pt x="1058329" y="113233"/>
                  </a:lnTo>
                  <a:lnTo>
                    <a:pt x="1058329" y="701636"/>
                  </a:lnTo>
                  <a:lnTo>
                    <a:pt x="1060221" y="752563"/>
                  </a:lnTo>
                  <a:lnTo>
                    <a:pt x="1065847" y="801141"/>
                  </a:lnTo>
                  <a:lnTo>
                    <a:pt x="1075143" y="847293"/>
                  </a:lnTo>
                  <a:lnTo>
                    <a:pt x="1088009" y="890905"/>
                  </a:lnTo>
                  <a:lnTo>
                    <a:pt x="1104392" y="931900"/>
                  </a:lnTo>
                  <a:lnTo>
                    <a:pt x="1124216" y="970165"/>
                  </a:lnTo>
                  <a:lnTo>
                    <a:pt x="1147381" y="1005611"/>
                  </a:lnTo>
                  <a:lnTo>
                    <a:pt x="1173848" y="1038136"/>
                  </a:lnTo>
                  <a:lnTo>
                    <a:pt x="1203502" y="1067638"/>
                  </a:lnTo>
                  <a:lnTo>
                    <a:pt x="1236306" y="1094041"/>
                  </a:lnTo>
                  <a:lnTo>
                    <a:pt x="1272159" y="1117231"/>
                  </a:lnTo>
                  <a:lnTo>
                    <a:pt x="1310982" y="1137132"/>
                  </a:lnTo>
                  <a:lnTo>
                    <a:pt x="1352727" y="1153617"/>
                  </a:lnTo>
                  <a:lnTo>
                    <a:pt x="1397292" y="1166609"/>
                  </a:lnTo>
                  <a:lnTo>
                    <a:pt x="1444612" y="1176007"/>
                  </a:lnTo>
                  <a:lnTo>
                    <a:pt x="1494612" y="1181722"/>
                  </a:lnTo>
                  <a:lnTo>
                    <a:pt x="1547215" y="1183652"/>
                  </a:lnTo>
                  <a:lnTo>
                    <a:pt x="1599819" y="1181722"/>
                  </a:lnTo>
                  <a:lnTo>
                    <a:pt x="1649818" y="1176007"/>
                  </a:lnTo>
                  <a:lnTo>
                    <a:pt x="1697139" y="1166609"/>
                  </a:lnTo>
                  <a:lnTo>
                    <a:pt x="1741703" y="1153617"/>
                  </a:lnTo>
                  <a:lnTo>
                    <a:pt x="1783435" y="1137132"/>
                  </a:lnTo>
                  <a:lnTo>
                    <a:pt x="1822272" y="1117231"/>
                  </a:lnTo>
                  <a:lnTo>
                    <a:pt x="1858124" y="1094041"/>
                  </a:lnTo>
                  <a:lnTo>
                    <a:pt x="1890915" y="1067638"/>
                  </a:lnTo>
                  <a:lnTo>
                    <a:pt x="1920582" y="1038136"/>
                  </a:lnTo>
                  <a:lnTo>
                    <a:pt x="1947037" y="1005611"/>
                  </a:lnTo>
                  <a:lnTo>
                    <a:pt x="1970214" y="970165"/>
                  </a:lnTo>
                  <a:lnTo>
                    <a:pt x="1990026" y="931900"/>
                  </a:lnTo>
                  <a:lnTo>
                    <a:pt x="2006409" y="890905"/>
                  </a:lnTo>
                  <a:lnTo>
                    <a:pt x="2019287" y="847293"/>
                  </a:lnTo>
                  <a:lnTo>
                    <a:pt x="2028571" y="801141"/>
                  </a:lnTo>
                  <a:lnTo>
                    <a:pt x="2034197" y="752563"/>
                  </a:lnTo>
                  <a:lnTo>
                    <a:pt x="2036089" y="701636"/>
                  </a:lnTo>
                  <a:lnTo>
                    <a:pt x="2036089" y="113233"/>
                  </a:lnTo>
                  <a:close/>
                </a:path>
                <a:path w="3067050" h="1184275">
                  <a:moveTo>
                    <a:pt x="3066631" y="844003"/>
                  </a:moveTo>
                  <a:lnTo>
                    <a:pt x="3063722" y="795972"/>
                  </a:lnTo>
                  <a:lnTo>
                    <a:pt x="3055175" y="752944"/>
                  </a:lnTo>
                  <a:lnTo>
                    <a:pt x="3041256" y="714489"/>
                  </a:lnTo>
                  <a:lnTo>
                    <a:pt x="3022231" y="680186"/>
                  </a:lnTo>
                  <a:lnTo>
                    <a:pt x="2998355" y="649617"/>
                  </a:lnTo>
                  <a:lnTo>
                    <a:pt x="2969920" y="622363"/>
                  </a:lnTo>
                  <a:lnTo>
                    <a:pt x="2937179" y="597992"/>
                  </a:lnTo>
                  <a:lnTo>
                    <a:pt x="2900388" y="576097"/>
                  </a:lnTo>
                  <a:lnTo>
                    <a:pt x="2859836" y="556247"/>
                  </a:lnTo>
                  <a:lnTo>
                    <a:pt x="2815767" y="538022"/>
                  </a:lnTo>
                  <a:lnTo>
                    <a:pt x="2768473" y="521004"/>
                  </a:lnTo>
                  <a:lnTo>
                    <a:pt x="2718206" y="504761"/>
                  </a:lnTo>
                  <a:lnTo>
                    <a:pt x="2585224" y="464794"/>
                  </a:lnTo>
                  <a:lnTo>
                    <a:pt x="2520810" y="442988"/>
                  </a:lnTo>
                  <a:lnTo>
                    <a:pt x="2470810" y="421970"/>
                  </a:lnTo>
                  <a:lnTo>
                    <a:pt x="2434005" y="400215"/>
                  </a:lnTo>
                  <a:lnTo>
                    <a:pt x="2395207" y="348551"/>
                  </a:lnTo>
                  <a:lnTo>
                    <a:pt x="2390800" y="315633"/>
                  </a:lnTo>
                  <a:lnTo>
                    <a:pt x="2396375" y="280327"/>
                  </a:lnTo>
                  <a:lnTo>
                    <a:pt x="2439263" y="226885"/>
                  </a:lnTo>
                  <a:lnTo>
                    <a:pt x="2475446" y="208495"/>
                  </a:lnTo>
                  <a:lnTo>
                    <a:pt x="2520683" y="195516"/>
                  </a:lnTo>
                  <a:lnTo>
                    <a:pt x="2574429" y="187807"/>
                  </a:lnTo>
                  <a:lnTo>
                    <a:pt x="2636088" y="185267"/>
                  </a:lnTo>
                  <a:lnTo>
                    <a:pt x="2688094" y="188099"/>
                  </a:lnTo>
                  <a:lnTo>
                    <a:pt x="2736418" y="195948"/>
                  </a:lnTo>
                  <a:lnTo>
                    <a:pt x="2781693" y="207797"/>
                  </a:lnTo>
                  <a:lnTo>
                    <a:pt x="2824543" y="222643"/>
                  </a:lnTo>
                  <a:lnTo>
                    <a:pt x="2865577" y="239496"/>
                  </a:lnTo>
                  <a:lnTo>
                    <a:pt x="2905442" y="257352"/>
                  </a:lnTo>
                  <a:lnTo>
                    <a:pt x="2915716" y="261581"/>
                  </a:lnTo>
                  <a:lnTo>
                    <a:pt x="2984601" y="257683"/>
                  </a:lnTo>
                  <a:lnTo>
                    <a:pt x="3027159" y="205854"/>
                  </a:lnTo>
                  <a:lnTo>
                    <a:pt x="3032366" y="171564"/>
                  </a:lnTo>
                  <a:lnTo>
                    <a:pt x="3021393" y="132715"/>
                  </a:lnTo>
                  <a:lnTo>
                    <a:pt x="2992297" y="98818"/>
                  </a:lnTo>
                  <a:lnTo>
                    <a:pt x="2950857" y="70281"/>
                  </a:lnTo>
                  <a:lnTo>
                    <a:pt x="2902826" y="47498"/>
                  </a:lnTo>
                  <a:lnTo>
                    <a:pt x="2853969" y="30886"/>
                  </a:lnTo>
                  <a:lnTo>
                    <a:pt x="2797225" y="17386"/>
                  </a:lnTo>
                  <a:lnTo>
                    <a:pt x="2739669" y="7734"/>
                  </a:lnTo>
                  <a:lnTo>
                    <a:pt x="2684373" y="1930"/>
                  </a:lnTo>
                  <a:lnTo>
                    <a:pt x="2634399" y="0"/>
                  </a:lnTo>
                  <a:lnTo>
                    <a:pt x="2577388" y="1701"/>
                  </a:lnTo>
                  <a:lnTo>
                    <a:pt x="2523426" y="6794"/>
                  </a:lnTo>
                  <a:lnTo>
                    <a:pt x="2472664" y="15227"/>
                  </a:lnTo>
                  <a:lnTo>
                    <a:pt x="2425319" y="27000"/>
                  </a:lnTo>
                  <a:lnTo>
                    <a:pt x="2381580" y="42049"/>
                  </a:lnTo>
                  <a:lnTo>
                    <a:pt x="2341638" y="60375"/>
                  </a:lnTo>
                  <a:lnTo>
                    <a:pt x="2305672" y="81927"/>
                  </a:lnTo>
                  <a:lnTo>
                    <a:pt x="2273884" y="106680"/>
                  </a:lnTo>
                  <a:lnTo>
                    <a:pt x="2246465" y="134620"/>
                  </a:lnTo>
                  <a:lnTo>
                    <a:pt x="2223592" y="165684"/>
                  </a:lnTo>
                  <a:lnTo>
                    <a:pt x="2205482" y="199872"/>
                  </a:lnTo>
                  <a:lnTo>
                    <a:pt x="2192299" y="237134"/>
                  </a:lnTo>
                  <a:lnTo>
                    <a:pt x="2184260" y="277456"/>
                  </a:lnTo>
                  <a:lnTo>
                    <a:pt x="2181529" y="320802"/>
                  </a:lnTo>
                  <a:lnTo>
                    <a:pt x="2183536" y="362216"/>
                  </a:lnTo>
                  <a:lnTo>
                    <a:pt x="2189835" y="400812"/>
                  </a:lnTo>
                  <a:lnTo>
                    <a:pt x="2217039" y="470357"/>
                  </a:lnTo>
                  <a:lnTo>
                    <a:pt x="2238832" y="501675"/>
                  </a:lnTo>
                  <a:lnTo>
                    <a:pt x="2266645" y="530936"/>
                  </a:lnTo>
                  <a:lnTo>
                    <a:pt x="2300935" y="558342"/>
                  </a:lnTo>
                  <a:lnTo>
                    <a:pt x="2342121" y="584085"/>
                  </a:lnTo>
                  <a:lnTo>
                    <a:pt x="2390660" y="608355"/>
                  </a:lnTo>
                  <a:lnTo>
                    <a:pt x="2446959" y="631329"/>
                  </a:lnTo>
                  <a:lnTo>
                    <a:pt x="2511475" y="653211"/>
                  </a:lnTo>
                  <a:lnTo>
                    <a:pt x="2664549" y="697128"/>
                  </a:lnTo>
                  <a:lnTo>
                    <a:pt x="2728722" y="719531"/>
                  </a:lnTo>
                  <a:lnTo>
                    <a:pt x="2778391" y="742327"/>
                  </a:lnTo>
                  <a:lnTo>
                    <a:pt x="2814828" y="766432"/>
                  </a:lnTo>
                  <a:lnTo>
                    <a:pt x="2853055" y="822337"/>
                  </a:lnTo>
                  <a:lnTo>
                    <a:pt x="2857360" y="856005"/>
                  </a:lnTo>
                  <a:lnTo>
                    <a:pt x="2853271" y="888288"/>
                  </a:lnTo>
                  <a:lnTo>
                    <a:pt x="2818752" y="945108"/>
                  </a:lnTo>
                  <a:lnTo>
                    <a:pt x="2787116" y="967676"/>
                  </a:lnTo>
                  <a:lnTo>
                    <a:pt x="2745105" y="985012"/>
                  </a:lnTo>
                  <a:lnTo>
                    <a:pt x="2692108" y="996149"/>
                  </a:lnTo>
                  <a:lnTo>
                    <a:pt x="2627515" y="1000074"/>
                  </a:lnTo>
                  <a:lnTo>
                    <a:pt x="2564028" y="997051"/>
                  </a:lnTo>
                  <a:lnTo>
                    <a:pt x="2510294" y="988517"/>
                  </a:lnTo>
                  <a:lnTo>
                    <a:pt x="2464079" y="975233"/>
                  </a:lnTo>
                  <a:lnTo>
                    <a:pt x="2423185" y="957999"/>
                  </a:lnTo>
                  <a:lnTo>
                    <a:pt x="2385377" y="937577"/>
                  </a:lnTo>
                  <a:lnTo>
                    <a:pt x="2348446" y="914768"/>
                  </a:lnTo>
                  <a:lnTo>
                    <a:pt x="2310155" y="890333"/>
                  </a:lnTo>
                  <a:lnTo>
                    <a:pt x="2297265" y="883564"/>
                  </a:lnTo>
                  <a:lnTo>
                    <a:pt x="2284209" y="878738"/>
                  </a:lnTo>
                  <a:lnTo>
                    <a:pt x="2270836" y="875855"/>
                  </a:lnTo>
                  <a:lnTo>
                    <a:pt x="2256993" y="874890"/>
                  </a:lnTo>
                  <a:lnTo>
                    <a:pt x="2220887" y="881341"/>
                  </a:lnTo>
                  <a:lnTo>
                    <a:pt x="2193315" y="899541"/>
                  </a:lnTo>
                  <a:lnTo>
                    <a:pt x="2175713" y="927696"/>
                  </a:lnTo>
                  <a:lnTo>
                    <a:pt x="2169528" y="964057"/>
                  </a:lnTo>
                  <a:lnTo>
                    <a:pt x="2173808" y="991679"/>
                  </a:lnTo>
                  <a:lnTo>
                    <a:pt x="2204237" y="1041768"/>
                  </a:lnTo>
                  <a:lnTo>
                    <a:pt x="2267712" y="1090904"/>
                  </a:lnTo>
                  <a:lnTo>
                    <a:pt x="2312174" y="1114894"/>
                  </a:lnTo>
                  <a:lnTo>
                    <a:pt x="2360295" y="1135481"/>
                  </a:lnTo>
                  <a:lnTo>
                    <a:pt x="2411171" y="1152550"/>
                  </a:lnTo>
                  <a:lnTo>
                    <a:pt x="2463889" y="1165999"/>
                  </a:lnTo>
                  <a:lnTo>
                    <a:pt x="2517546" y="1175740"/>
                  </a:lnTo>
                  <a:lnTo>
                    <a:pt x="2571254" y="1181646"/>
                  </a:lnTo>
                  <a:lnTo>
                    <a:pt x="2624086" y="1183640"/>
                  </a:lnTo>
                  <a:lnTo>
                    <a:pt x="2684411" y="1181519"/>
                  </a:lnTo>
                  <a:lnTo>
                    <a:pt x="2740418" y="1175270"/>
                  </a:lnTo>
                  <a:lnTo>
                    <a:pt x="2792069" y="1165072"/>
                  </a:lnTo>
                  <a:lnTo>
                    <a:pt x="2839351" y="1151115"/>
                  </a:lnTo>
                  <a:lnTo>
                    <a:pt x="2882227" y="1133563"/>
                  </a:lnTo>
                  <a:lnTo>
                    <a:pt x="2920695" y="1112608"/>
                  </a:lnTo>
                  <a:lnTo>
                    <a:pt x="2954718" y="1088440"/>
                  </a:lnTo>
                  <a:lnTo>
                    <a:pt x="2984271" y="1061212"/>
                  </a:lnTo>
                  <a:lnTo>
                    <a:pt x="3009341" y="1031125"/>
                  </a:lnTo>
                  <a:lnTo>
                    <a:pt x="3029915" y="998347"/>
                  </a:lnTo>
                  <a:lnTo>
                    <a:pt x="3045942" y="963066"/>
                  </a:lnTo>
                  <a:lnTo>
                    <a:pt x="3057423" y="925474"/>
                  </a:lnTo>
                  <a:lnTo>
                    <a:pt x="3064332" y="885723"/>
                  </a:lnTo>
                  <a:lnTo>
                    <a:pt x="3066631" y="844003"/>
                  </a:lnTo>
                  <a:close/>
                </a:path>
              </a:pathLst>
            </a:custGeom>
            <a:solidFill>
              <a:srgbClr val="93C90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16096387" y="9259068"/>
              <a:ext cx="377825" cy="1168400"/>
            </a:xfrm>
            <a:custGeom>
              <a:avLst/>
              <a:gdLst/>
              <a:ahLst/>
              <a:cxnLst/>
              <a:rect l="l" t="t" r="r" b="b"/>
              <a:pathLst>
                <a:path w="377825" h="1168400">
                  <a:moveTo>
                    <a:pt x="377304" y="1085850"/>
                  </a:moveTo>
                  <a:lnTo>
                    <a:pt x="358228" y="1015263"/>
                  </a:lnTo>
                  <a:lnTo>
                    <a:pt x="170357" y="771575"/>
                  </a:lnTo>
                  <a:lnTo>
                    <a:pt x="106959" y="735164"/>
                  </a:lnTo>
                  <a:lnTo>
                    <a:pt x="70421" y="737501"/>
                  </a:lnTo>
                  <a:lnTo>
                    <a:pt x="36410" y="754265"/>
                  </a:lnTo>
                  <a:lnTo>
                    <a:pt x="11544" y="782904"/>
                  </a:lnTo>
                  <a:lnTo>
                    <a:pt x="0" y="817638"/>
                  </a:lnTo>
                  <a:lnTo>
                    <a:pt x="2311" y="854163"/>
                  </a:lnTo>
                  <a:lnTo>
                    <a:pt x="19050" y="888187"/>
                  </a:lnTo>
                  <a:lnTo>
                    <a:pt x="206921" y="1131925"/>
                  </a:lnTo>
                  <a:lnTo>
                    <a:pt x="235572" y="1156779"/>
                  </a:lnTo>
                  <a:lnTo>
                    <a:pt x="270319" y="1168323"/>
                  </a:lnTo>
                  <a:lnTo>
                    <a:pt x="306870" y="1165999"/>
                  </a:lnTo>
                  <a:lnTo>
                    <a:pt x="340906" y="1149248"/>
                  </a:lnTo>
                  <a:lnTo>
                    <a:pt x="365760" y="1120597"/>
                  </a:lnTo>
                  <a:lnTo>
                    <a:pt x="377304" y="1085850"/>
                  </a:lnTo>
                  <a:close/>
                </a:path>
                <a:path w="377825" h="1168400">
                  <a:moveTo>
                    <a:pt x="377304" y="82461"/>
                  </a:moveTo>
                  <a:lnTo>
                    <a:pt x="365760" y="47713"/>
                  </a:lnTo>
                  <a:lnTo>
                    <a:pt x="340906" y="19075"/>
                  </a:lnTo>
                  <a:lnTo>
                    <a:pt x="306870" y="2311"/>
                  </a:lnTo>
                  <a:lnTo>
                    <a:pt x="270319" y="0"/>
                  </a:lnTo>
                  <a:lnTo>
                    <a:pt x="235572" y="11544"/>
                  </a:lnTo>
                  <a:lnTo>
                    <a:pt x="206921" y="36385"/>
                  </a:lnTo>
                  <a:lnTo>
                    <a:pt x="19050" y="280123"/>
                  </a:lnTo>
                  <a:lnTo>
                    <a:pt x="2311" y="314147"/>
                  </a:lnTo>
                  <a:lnTo>
                    <a:pt x="0" y="350685"/>
                  </a:lnTo>
                  <a:lnTo>
                    <a:pt x="11544" y="385419"/>
                  </a:lnTo>
                  <a:lnTo>
                    <a:pt x="36410" y="414058"/>
                  </a:lnTo>
                  <a:lnTo>
                    <a:pt x="70421" y="430822"/>
                  </a:lnTo>
                  <a:lnTo>
                    <a:pt x="106959" y="433146"/>
                  </a:lnTo>
                  <a:lnTo>
                    <a:pt x="141706" y="421601"/>
                  </a:lnTo>
                  <a:lnTo>
                    <a:pt x="170357" y="396735"/>
                  </a:lnTo>
                  <a:lnTo>
                    <a:pt x="358228" y="153047"/>
                  </a:lnTo>
                  <a:lnTo>
                    <a:pt x="374980" y="119011"/>
                  </a:lnTo>
                  <a:lnTo>
                    <a:pt x="377304" y="824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 txBox="1"/>
          <p:nvPr/>
        </p:nvSpPr>
        <p:spPr>
          <a:xfrm>
            <a:off x="13510096" y="8776371"/>
            <a:ext cx="5125085" cy="36322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2200" spc="70" b="1">
                <a:solidFill>
                  <a:srgbClr val="FFFFFF"/>
                </a:solidFill>
                <a:latin typeface="Arial"/>
                <a:cs typeface="Arial"/>
              </a:rPr>
              <a:t>SAN</a:t>
            </a:r>
            <a:r>
              <a:rPr dirty="0" sz="2200" spc="2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200" spc="90" b="1">
                <a:solidFill>
                  <a:srgbClr val="FFFFFF"/>
                </a:solidFill>
                <a:latin typeface="Arial"/>
                <a:cs typeface="Arial"/>
              </a:rPr>
              <a:t>DIEGO,</a:t>
            </a:r>
            <a:r>
              <a:rPr dirty="0" sz="2200" spc="2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200" spc="55" b="1">
                <a:solidFill>
                  <a:srgbClr val="FFFFFF"/>
                </a:solidFill>
                <a:latin typeface="Arial"/>
                <a:cs typeface="Arial"/>
              </a:rPr>
              <a:t>CA</a:t>
            </a:r>
            <a:r>
              <a:rPr dirty="0" sz="2200" spc="1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FFFFFF"/>
                </a:solidFill>
                <a:latin typeface="Arial"/>
                <a:cs typeface="Arial"/>
              </a:rPr>
              <a:t>|</a:t>
            </a:r>
            <a:r>
              <a:rPr dirty="0" sz="2200" spc="2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FFFFFF"/>
                </a:solidFill>
                <a:latin typeface="Arial"/>
                <a:cs typeface="Arial"/>
              </a:rPr>
              <a:t>OCT.</a:t>
            </a:r>
            <a:r>
              <a:rPr dirty="0" sz="2200" spc="2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200" spc="110" b="1">
                <a:solidFill>
                  <a:srgbClr val="FFFFFF"/>
                </a:solidFill>
                <a:latin typeface="Arial"/>
                <a:cs typeface="Arial"/>
              </a:rPr>
              <a:t>26–</a:t>
            </a:r>
            <a:r>
              <a:rPr dirty="0" sz="2200" spc="70" b="1">
                <a:solidFill>
                  <a:srgbClr val="FFFFFF"/>
                </a:solidFill>
                <a:latin typeface="Arial"/>
                <a:cs typeface="Arial"/>
              </a:rPr>
              <a:t>29,</a:t>
            </a:r>
            <a:r>
              <a:rPr dirty="0" sz="2200" spc="2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200" spc="90" b="1">
                <a:solidFill>
                  <a:srgbClr val="FFFFFF"/>
                </a:solidFill>
                <a:latin typeface="Arial"/>
                <a:cs typeface="Arial"/>
              </a:rPr>
              <a:t>2026</a:t>
            </a:r>
            <a:endParaRPr sz="22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0" y="7264857"/>
            <a:ext cx="13751560" cy="4044315"/>
            <a:chOff x="0" y="7264857"/>
            <a:chExt cx="13751560" cy="4044315"/>
          </a:xfrm>
        </p:grpSpPr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7264857"/>
              <a:ext cx="7949389" cy="404369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793463" y="8876064"/>
              <a:ext cx="1958045" cy="196852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255169" y="9307915"/>
              <a:ext cx="1066592" cy="107747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06673" y="9338249"/>
              <a:ext cx="6554774" cy="1015675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1065807" y="9446235"/>
            <a:ext cx="5671185" cy="76009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23495">
              <a:lnSpc>
                <a:spcPts val="3005"/>
              </a:lnSpc>
              <a:spcBef>
                <a:spcPts val="110"/>
              </a:spcBef>
            </a:pPr>
            <a:r>
              <a:rPr dirty="0" sz="2750" spc="195">
                <a:solidFill>
                  <a:srgbClr val="FFFFFF"/>
                </a:solidFill>
                <a:latin typeface="Arial Black"/>
                <a:cs typeface="Arial Black"/>
              </a:rPr>
              <a:t>SHAPING</a:t>
            </a:r>
            <a:r>
              <a:rPr dirty="0" sz="2750" spc="38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750" spc="150">
                <a:solidFill>
                  <a:srgbClr val="FFFFFF"/>
                </a:solidFill>
                <a:latin typeface="Arial Black"/>
                <a:cs typeface="Arial Black"/>
              </a:rPr>
              <a:t>THE</a:t>
            </a:r>
            <a:r>
              <a:rPr dirty="0" sz="2750" spc="39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750" spc="190">
                <a:solidFill>
                  <a:srgbClr val="FFFFFF"/>
                </a:solidFill>
                <a:latin typeface="Arial Black"/>
                <a:cs typeface="Arial Black"/>
              </a:rPr>
              <a:t>FUTURE</a:t>
            </a:r>
            <a:r>
              <a:rPr dirty="0" sz="2750" spc="39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750" spc="90">
                <a:solidFill>
                  <a:srgbClr val="FFFFFF"/>
                </a:solidFill>
                <a:latin typeface="Arial Black"/>
                <a:cs typeface="Arial Black"/>
              </a:rPr>
              <a:t>OF</a:t>
            </a:r>
            <a:endParaRPr sz="2750">
              <a:latin typeface="Arial Black"/>
              <a:cs typeface="Arial Black"/>
            </a:endParaRPr>
          </a:p>
          <a:p>
            <a:pPr marL="12700">
              <a:lnSpc>
                <a:spcPts val="2765"/>
              </a:lnSpc>
            </a:pPr>
            <a:r>
              <a:rPr dirty="0" sz="2550" spc="150">
                <a:solidFill>
                  <a:srgbClr val="FFFFFF"/>
                </a:solidFill>
                <a:latin typeface="Arial Black"/>
                <a:cs typeface="Arial Black"/>
              </a:rPr>
              <a:t>MANAGED</a:t>
            </a:r>
            <a:r>
              <a:rPr dirty="0" sz="2550" spc="35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550" spc="140">
                <a:solidFill>
                  <a:srgbClr val="FFFFFF"/>
                </a:solidFill>
                <a:latin typeface="Arial Black"/>
                <a:cs typeface="Arial Black"/>
              </a:rPr>
              <a:t>CARE</a:t>
            </a:r>
            <a:r>
              <a:rPr dirty="0" sz="2550" spc="36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550" spc="175">
                <a:solidFill>
                  <a:srgbClr val="FFFFFF"/>
                </a:solidFill>
                <a:latin typeface="Arial Black"/>
                <a:cs typeface="Arial Black"/>
              </a:rPr>
              <a:t>PHARMACY</a:t>
            </a:r>
            <a:endParaRPr sz="255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2026-06-24T13:10:47Z</dcterms:created>
  <dcterms:modified xsi:type="dcterms:W3CDTF">2026-06-24T13:10:47Z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StructuredOutput v10.0.19912.1</vt:lpwstr>
  </property>
  <property fmtid="{D5CDD505-2E9C-101B-9397-08002B2CF9AE}" pid="3" name="Created">
    <vt:filetime>2026-06-24T00:00:00Z</vt:filetime>
  </property>
  <property fmtid="{D5CDD505-2E9C-101B-9397-08002B2CF9AE}" pid="4" name="CreationClient">
    <vt:lpwstr>hz-json-import</vt:lpwstr>
  </property>
  <property fmtid="{D5CDD505-2E9C-101B-9397-08002B2CF9AE}" pid="5" name="Creator">
    <vt:lpwstr>Adobe Express</vt:lpwstr>
  </property>
  <property fmtid="{D5CDD505-2E9C-101B-9397-08002B2CF9AE}" pid="6" name="LastSaved">
    <vt:filetime>2026-06-24T00:00:00Z</vt:filetime>
  </property>
  <property fmtid="{D5CDD505-2E9C-101B-9397-08002B2CF9AE}" pid="7" name="Producer">
    <vt:lpwstr>Adobe Express</vt:lpwstr>
  </property>
</Properties>
</file>