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x="20104100" cy="11309350"/>
  <p:notesSz cx="20104100" cy="1130935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550" b="1" i="0">
                <a:solidFill>
                  <a:srgbClr val="DC8633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325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pPr algn="ctr" marR="120650">
              <a:lnSpc>
                <a:spcPct val="100000"/>
              </a:lnSpc>
              <a:spcBef>
                <a:spcPts val="425"/>
              </a:spcBef>
            </a:pPr>
            <a:r>
              <a:rPr dirty="0" spc="180"/>
              <a:t>JOIN</a:t>
            </a:r>
            <a:r>
              <a:rPr dirty="0" spc="430"/>
              <a:t> </a:t>
            </a:r>
            <a:r>
              <a:rPr dirty="0" spc="125"/>
              <a:t>ME</a:t>
            </a:r>
            <a:r>
              <a:rPr dirty="0" spc="385"/>
              <a:t> </a:t>
            </a:r>
            <a:r>
              <a:rPr dirty="0"/>
              <a:t>&amp;</a:t>
            </a:r>
            <a:r>
              <a:rPr dirty="0" spc="390"/>
              <a:t> </a:t>
            </a:r>
            <a:r>
              <a:rPr dirty="0" spc="204">
                <a:latin typeface="Arial Black"/>
                <a:cs typeface="Arial Black"/>
              </a:rPr>
              <a:t>REGISTER!</a:t>
            </a: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dirty="0" sz="3400" spc="110" b="1">
                <a:latin typeface="Arial"/>
                <a:cs typeface="Arial"/>
              </a:rPr>
              <a:t>SAN</a:t>
            </a:r>
            <a:r>
              <a:rPr dirty="0" sz="3400" spc="370" b="1">
                <a:latin typeface="Arial"/>
                <a:cs typeface="Arial"/>
              </a:rPr>
              <a:t> </a:t>
            </a:r>
            <a:r>
              <a:rPr dirty="0" sz="3400" spc="140" b="1">
                <a:latin typeface="Arial"/>
                <a:cs typeface="Arial"/>
              </a:rPr>
              <a:t>DIEGO,</a:t>
            </a:r>
            <a:r>
              <a:rPr dirty="0" sz="3400" spc="370" b="1">
                <a:latin typeface="Arial"/>
                <a:cs typeface="Arial"/>
              </a:rPr>
              <a:t> </a:t>
            </a:r>
            <a:r>
              <a:rPr dirty="0" sz="3400" spc="85" b="1">
                <a:latin typeface="Arial"/>
                <a:cs typeface="Arial"/>
              </a:rPr>
              <a:t>CA</a:t>
            </a:r>
            <a:r>
              <a:rPr dirty="0" sz="3400" spc="245" b="1">
                <a:latin typeface="Arial"/>
                <a:cs typeface="Arial"/>
              </a:rPr>
              <a:t> </a:t>
            </a:r>
            <a:r>
              <a:rPr dirty="0" sz="3400" b="1">
                <a:latin typeface="Arial"/>
                <a:cs typeface="Arial"/>
              </a:rPr>
              <a:t>|</a:t>
            </a:r>
            <a:r>
              <a:rPr dirty="0" sz="3400" spc="370" b="1">
                <a:latin typeface="Arial"/>
                <a:cs typeface="Arial"/>
              </a:rPr>
              <a:t> </a:t>
            </a:r>
            <a:r>
              <a:rPr dirty="0" sz="3400" b="1">
                <a:latin typeface="Arial"/>
                <a:cs typeface="Arial"/>
              </a:rPr>
              <a:t>OCT.</a:t>
            </a:r>
            <a:r>
              <a:rPr dirty="0" sz="3400" spc="370" b="1">
                <a:latin typeface="Arial"/>
                <a:cs typeface="Arial"/>
              </a:rPr>
              <a:t> </a:t>
            </a:r>
            <a:r>
              <a:rPr dirty="0" sz="3400" spc="170" b="1">
                <a:latin typeface="Arial"/>
                <a:cs typeface="Arial"/>
              </a:rPr>
              <a:t>26–</a:t>
            </a:r>
            <a:r>
              <a:rPr dirty="0" sz="3400" spc="110" b="1">
                <a:latin typeface="Arial"/>
                <a:cs typeface="Arial"/>
              </a:rPr>
              <a:t>29,</a:t>
            </a:r>
            <a:r>
              <a:rPr dirty="0" sz="3400" spc="375" b="1">
                <a:latin typeface="Arial"/>
                <a:cs typeface="Arial"/>
              </a:rPr>
              <a:t> </a:t>
            </a:r>
            <a:r>
              <a:rPr dirty="0" sz="3400" spc="150" b="1">
                <a:latin typeface="Arial"/>
                <a:cs typeface="Arial"/>
              </a:rPr>
              <a:t>2026</a:t>
            </a:r>
            <a:endParaRPr sz="3400">
              <a:latin typeface="Arial"/>
              <a:cs typeface="Arial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550" b="1" i="0">
                <a:solidFill>
                  <a:srgbClr val="DC8633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325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pPr algn="ctr" marR="120650">
              <a:lnSpc>
                <a:spcPct val="100000"/>
              </a:lnSpc>
              <a:spcBef>
                <a:spcPts val="425"/>
              </a:spcBef>
            </a:pPr>
            <a:r>
              <a:rPr dirty="0" spc="180"/>
              <a:t>JOIN</a:t>
            </a:r>
            <a:r>
              <a:rPr dirty="0" spc="430"/>
              <a:t> </a:t>
            </a:r>
            <a:r>
              <a:rPr dirty="0" spc="125"/>
              <a:t>ME</a:t>
            </a:r>
            <a:r>
              <a:rPr dirty="0" spc="385"/>
              <a:t> </a:t>
            </a:r>
            <a:r>
              <a:rPr dirty="0"/>
              <a:t>&amp;</a:t>
            </a:r>
            <a:r>
              <a:rPr dirty="0" spc="390"/>
              <a:t> </a:t>
            </a:r>
            <a:r>
              <a:rPr dirty="0" spc="204">
                <a:latin typeface="Arial Black"/>
                <a:cs typeface="Arial Black"/>
              </a:rPr>
              <a:t>REGISTER!</a:t>
            </a: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dirty="0" sz="3400" spc="110" b="1">
                <a:latin typeface="Arial"/>
                <a:cs typeface="Arial"/>
              </a:rPr>
              <a:t>SAN</a:t>
            </a:r>
            <a:r>
              <a:rPr dirty="0" sz="3400" spc="370" b="1">
                <a:latin typeface="Arial"/>
                <a:cs typeface="Arial"/>
              </a:rPr>
              <a:t> </a:t>
            </a:r>
            <a:r>
              <a:rPr dirty="0" sz="3400" spc="140" b="1">
                <a:latin typeface="Arial"/>
                <a:cs typeface="Arial"/>
              </a:rPr>
              <a:t>DIEGO,</a:t>
            </a:r>
            <a:r>
              <a:rPr dirty="0" sz="3400" spc="370" b="1">
                <a:latin typeface="Arial"/>
                <a:cs typeface="Arial"/>
              </a:rPr>
              <a:t> </a:t>
            </a:r>
            <a:r>
              <a:rPr dirty="0" sz="3400" spc="85" b="1">
                <a:latin typeface="Arial"/>
                <a:cs typeface="Arial"/>
              </a:rPr>
              <a:t>CA</a:t>
            </a:r>
            <a:r>
              <a:rPr dirty="0" sz="3400" spc="245" b="1">
                <a:latin typeface="Arial"/>
                <a:cs typeface="Arial"/>
              </a:rPr>
              <a:t> </a:t>
            </a:r>
            <a:r>
              <a:rPr dirty="0" sz="3400" b="1">
                <a:latin typeface="Arial"/>
                <a:cs typeface="Arial"/>
              </a:rPr>
              <a:t>|</a:t>
            </a:r>
            <a:r>
              <a:rPr dirty="0" sz="3400" spc="370" b="1">
                <a:latin typeface="Arial"/>
                <a:cs typeface="Arial"/>
              </a:rPr>
              <a:t> </a:t>
            </a:r>
            <a:r>
              <a:rPr dirty="0" sz="3400" b="1">
                <a:latin typeface="Arial"/>
                <a:cs typeface="Arial"/>
              </a:rPr>
              <a:t>OCT.</a:t>
            </a:r>
            <a:r>
              <a:rPr dirty="0" sz="3400" spc="370" b="1">
                <a:latin typeface="Arial"/>
                <a:cs typeface="Arial"/>
              </a:rPr>
              <a:t> </a:t>
            </a:r>
            <a:r>
              <a:rPr dirty="0" sz="3400" spc="170" b="1">
                <a:latin typeface="Arial"/>
                <a:cs typeface="Arial"/>
              </a:rPr>
              <a:t>26–</a:t>
            </a:r>
            <a:r>
              <a:rPr dirty="0" sz="3400" spc="110" b="1">
                <a:latin typeface="Arial"/>
                <a:cs typeface="Arial"/>
              </a:rPr>
              <a:t>29,</a:t>
            </a:r>
            <a:r>
              <a:rPr dirty="0" sz="3400" spc="375" b="1">
                <a:latin typeface="Arial"/>
                <a:cs typeface="Arial"/>
              </a:rPr>
              <a:t> </a:t>
            </a:r>
            <a:r>
              <a:rPr dirty="0" sz="3400" spc="150" b="1">
                <a:latin typeface="Arial"/>
                <a:cs typeface="Arial"/>
              </a:rPr>
              <a:t>2026</a:t>
            </a:r>
            <a:endParaRPr sz="3400">
              <a:latin typeface="Arial"/>
              <a:cs typeface="Arial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550" b="1" i="0">
                <a:solidFill>
                  <a:srgbClr val="DC8633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325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pPr algn="ctr" marR="120650">
              <a:lnSpc>
                <a:spcPct val="100000"/>
              </a:lnSpc>
              <a:spcBef>
                <a:spcPts val="425"/>
              </a:spcBef>
            </a:pPr>
            <a:r>
              <a:rPr dirty="0" spc="180"/>
              <a:t>JOIN</a:t>
            </a:r>
            <a:r>
              <a:rPr dirty="0" spc="430"/>
              <a:t> </a:t>
            </a:r>
            <a:r>
              <a:rPr dirty="0" spc="125"/>
              <a:t>ME</a:t>
            </a:r>
            <a:r>
              <a:rPr dirty="0" spc="385"/>
              <a:t> </a:t>
            </a:r>
            <a:r>
              <a:rPr dirty="0"/>
              <a:t>&amp;</a:t>
            </a:r>
            <a:r>
              <a:rPr dirty="0" spc="390"/>
              <a:t> </a:t>
            </a:r>
            <a:r>
              <a:rPr dirty="0" spc="204">
                <a:latin typeface="Arial Black"/>
                <a:cs typeface="Arial Black"/>
              </a:rPr>
              <a:t>REGISTER!</a:t>
            </a: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dirty="0" sz="3400" spc="110" b="1">
                <a:latin typeface="Arial"/>
                <a:cs typeface="Arial"/>
              </a:rPr>
              <a:t>SAN</a:t>
            </a:r>
            <a:r>
              <a:rPr dirty="0" sz="3400" spc="370" b="1">
                <a:latin typeface="Arial"/>
                <a:cs typeface="Arial"/>
              </a:rPr>
              <a:t> </a:t>
            </a:r>
            <a:r>
              <a:rPr dirty="0" sz="3400" spc="140" b="1">
                <a:latin typeface="Arial"/>
                <a:cs typeface="Arial"/>
              </a:rPr>
              <a:t>DIEGO,</a:t>
            </a:r>
            <a:r>
              <a:rPr dirty="0" sz="3400" spc="370" b="1">
                <a:latin typeface="Arial"/>
                <a:cs typeface="Arial"/>
              </a:rPr>
              <a:t> </a:t>
            </a:r>
            <a:r>
              <a:rPr dirty="0" sz="3400" spc="85" b="1">
                <a:latin typeface="Arial"/>
                <a:cs typeface="Arial"/>
              </a:rPr>
              <a:t>CA</a:t>
            </a:r>
            <a:r>
              <a:rPr dirty="0" sz="3400" spc="245" b="1">
                <a:latin typeface="Arial"/>
                <a:cs typeface="Arial"/>
              </a:rPr>
              <a:t> </a:t>
            </a:r>
            <a:r>
              <a:rPr dirty="0" sz="3400" b="1">
                <a:latin typeface="Arial"/>
                <a:cs typeface="Arial"/>
              </a:rPr>
              <a:t>|</a:t>
            </a:r>
            <a:r>
              <a:rPr dirty="0" sz="3400" spc="370" b="1">
                <a:latin typeface="Arial"/>
                <a:cs typeface="Arial"/>
              </a:rPr>
              <a:t> </a:t>
            </a:r>
            <a:r>
              <a:rPr dirty="0" sz="3400" b="1">
                <a:latin typeface="Arial"/>
                <a:cs typeface="Arial"/>
              </a:rPr>
              <a:t>OCT.</a:t>
            </a:r>
            <a:r>
              <a:rPr dirty="0" sz="3400" spc="370" b="1">
                <a:latin typeface="Arial"/>
                <a:cs typeface="Arial"/>
              </a:rPr>
              <a:t> </a:t>
            </a:r>
            <a:r>
              <a:rPr dirty="0" sz="3400" spc="170" b="1">
                <a:latin typeface="Arial"/>
                <a:cs typeface="Arial"/>
              </a:rPr>
              <a:t>26–</a:t>
            </a:r>
            <a:r>
              <a:rPr dirty="0" sz="3400" spc="110" b="1">
                <a:latin typeface="Arial"/>
                <a:cs typeface="Arial"/>
              </a:rPr>
              <a:t>29,</a:t>
            </a:r>
            <a:r>
              <a:rPr dirty="0" sz="3400" spc="375" b="1">
                <a:latin typeface="Arial"/>
                <a:cs typeface="Arial"/>
              </a:rPr>
              <a:t> </a:t>
            </a:r>
            <a:r>
              <a:rPr dirty="0" sz="3400" spc="150" b="1">
                <a:latin typeface="Arial"/>
                <a:cs typeface="Arial"/>
              </a:rPr>
              <a:t>2026</a:t>
            </a:r>
            <a:endParaRPr sz="3400">
              <a:latin typeface="Arial"/>
              <a:cs typeface="Arial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550" b="1" i="0">
                <a:solidFill>
                  <a:srgbClr val="DC8633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325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pPr algn="ctr" marR="120650">
              <a:lnSpc>
                <a:spcPct val="100000"/>
              </a:lnSpc>
              <a:spcBef>
                <a:spcPts val="425"/>
              </a:spcBef>
            </a:pPr>
            <a:r>
              <a:rPr dirty="0" spc="180"/>
              <a:t>JOIN</a:t>
            </a:r>
            <a:r>
              <a:rPr dirty="0" spc="430"/>
              <a:t> </a:t>
            </a:r>
            <a:r>
              <a:rPr dirty="0" spc="125"/>
              <a:t>ME</a:t>
            </a:r>
            <a:r>
              <a:rPr dirty="0" spc="385"/>
              <a:t> </a:t>
            </a:r>
            <a:r>
              <a:rPr dirty="0"/>
              <a:t>&amp;</a:t>
            </a:r>
            <a:r>
              <a:rPr dirty="0" spc="390"/>
              <a:t> </a:t>
            </a:r>
            <a:r>
              <a:rPr dirty="0" spc="204">
                <a:latin typeface="Arial Black"/>
                <a:cs typeface="Arial Black"/>
              </a:rPr>
              <a:t>REGISTER!</a:t>
            </a: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dirty="0" sz="3400" spc="110" b="1">
                <a:latin typeface="Arial"/>
                <a:cs typeface="Arial"/>
              </a:rPr>
              <a:t>SAN</a:t>
            </a:r>
            <a:r>
              <a:rPr dirty="0" sz="3400" spc="370" b="1">
                <a:latin typeface="Arial"/>
                <a:cs typeface="Arial"/>
              </a:rPr>
              <a:t> </a:t>
            </a:r>
            <a:r>
              <a:rPr dirty="0" sz="3400" spc="140" b="1">
                <a:latin typeface="Arial"/>
                <a:cs typeface="Arial"/>
              </a:rPr>
              <a:t>DIEGO,</a:t>
            </a:r>
            <a:r>
              <a:rPr dirty="0" sz="3400" spc="370" b="1">
                <a:latin typeface="Arial"/>
                <a:cs typeface="Arial"/>
              </a:rPr>
              <a:t> </a:t>
            </a:r>
            <a:r>
              <a:rPr dirty="0" sz="3400" spc="85" b="1">
                <a:latin typeface="Arial"/>
                <a:cs typeface="Arial"/>
              </a:rPr>
              <a:t>CA</a:t>
            </a:r>
            <a:r>
              <a:rPr dirty="0" sz="3400" spc="245" b="1">
                <a:latin typeface="Arial"/>
                <a:cs typeface="Arial"/>
              </a:rPr>
              <a:t> </a:t>
            </a:r>
            <a:r>
              <a:rPr dirty="0" sz="3400" b="1">
                <a:latin typeface="Arial"/>
                <a:cs typeface="Arial"/>
              </a:rPr>
              <a:t>|</a:t>
            </a:r>
            <a:r>
              <a:rPr dirty="0" sz="3400" spc="370" b="1">
                <a:latin typeface="Arial"/>
                <a:cs typeface="Arial"/>
              </a:rPr>
              <a:t> </a:t>
            </a:r>
            <a:r>
              <a:rPr dirty="0" sz="3400" b="1">
                <a:latin typeface="Arial"/>
                <a:cs typeface="Arial"/>
              </a:rPr>
              <a:t>OCT.</a:t>
            </a:r>
            <a:r>
              <a:rPr dirty="0" sz="3400" spc="370" b="1">
                <a:latin typeface="Arial"/>
                <a:cs typeface="Arial"/>
              </a:rPr>
              <a:t> </a:t>
            </a:r>
            <a:r>
              <a:rPr dirty="0" sz="3400" spc="170" b="1">
                <a:latin typeface="Arial"/>
                <a:cs typeface="Arial"/>
              </a:rPr>
              <a:t>26–</a:t>
            </a:r>
            <a:r>
              <a:rPr dirty="0" sz="3400" spc="110" b="1">
                <a:latin typeface="Arial"/>
                <a:cs typeface="Arial"/>
              </a:rPr>
              <a:t>29,</a:t>
            </a:r>
            <a:r>
              <a:rPr dirty="0" sz="3400" spc="375" b="1">
                <a:latin typeface="Arial"/>
                <a:cs typeface="Arial"/>
              </a:rPr>
              <a:t> </a:t>
            </a:r>
            <a:r>
              <a:rPr dirty="0" sz="3400" spc="150" b="1">
                <a:latin typeface="Arial"/>
                <a:cs typeface="Arial"/>
              </a:rPr>
              <a:t>2026</a:t>
            </a:r>
            <a:endParaRPr sz="3400">
              <a:latin typeface="Arial"/>
              <a:cs typeface="Arial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325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pPr algn="ctr" marR="120650">
              <a:lnSpc>
                <a:spcPct val="100000"/>
              </a:lnSpc>
              <a:spcBef>
                <a:spcPts val="425"/>
              </a:spcBef>
            </a:pPr>
            <a:r>
              <a:rPr dirty="0" spc="180"/>
              <a:t>JOIN</a:t>
            </a:r>
            <a:r>
              <a:rPr dirty="0" spc="430"/>
              <a:t> </a:t>
            </a:r>
            <a:r>
              <a:rPr dirty="0" spc="125"/>
              <a:t>ME</a:t>
            </a:r>
            <a:r>
              <a:rPr dirty="0" spc="385"/>
              <a:t> </a:t>
            </a:r>
            <a:r>
              <a:rPr dirty="0"/>
              <a:t>&amp;</a:t>
            </a:r>
            <a:r>
              <a:rPr dirty="0" spc="390"/>
              <a:t> </a:t>
            </a:r>
            <a:r>
              <a:rPr dirty="0" spc="204">
                <a:latin typeface="Arial Black"/>
                <a:cs typeface="Arial Black"/>
              </a:rPr>
              <a:t>REGISTER!</a:t>
            </a: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dirty="0" sz="3400" spc="110" b="1">
                <a:latin typeface="Arial"/>
                <a:cs typeface="Arial"/>
              </a:rPr>
              <a:t>SAN</a:t>
            </a:r>
            <a:r>
              <a:rPr dirty="0" sz="3400" spc="370" b="1">
                <a:latin typeface="Arial"/>
                <a:cs typeface="Arial"/>
              </a:rPr>
              <a:t> </a:t>
            </a:r>
            <a:r>
              <a:rPr dirty="0" sz="3400" spc="140" b="1">
                <a:latin typeface="Arial"/>
                <a:cs typeface="Arial"/>
              </a:rPr>
              <a:t>DIEGO,</a:t>
            </a:r>
            <a:r>
              <a:rPr dirty="0" sz="3400" spc="370" b="1">
                <a:latin typeface="Arial"/>
                <a:cs typeface="Arial"/>
              </a:rPr>
              <a:t> </a:t>
            </a:r>
            <a:r>
              <a:rPr dirty="0" sz="3400" spc="85" b="1">
                <a:latin typeface="Arial"/>
                <a:cs typeface="Arial"/>
              </a:rPr>
              <a:t>CA</a:t>
            </a:r>
            <a:r>
              <a:rPr dirty="0" sz="3400" spc="245" b="1">
                <a:latin typeface="Arial"/>
                <a:cs typeface="Arial"/>
              </a:rPr>
              <a:t> </a:t>
            </a:r>
            <a:r>
              <a:rPr dirty="0" sz="3400" b="1">
                <a:latin typeface="Arial"/>
                <a:cs typeface="Arial"/>
              </a:rPr>
              <a:t>|</a:t>
            </a:r>
            <a:r>
              <a:rPr dirty="0" sz="3400" spc="370" b="1">
                <a:latin typeface="Arial"/>
                <a:cs typeface="Arial"/>
              </a:rPr>
              <a:t> </a:t>
            </a:r>
            <a:r>
              <a:rPr dirty="0" sz="3400" b="1">
                <a:latin typeface="Arial"/>
                <a:cs typeface="Arial"/>
              </a:rPr>
              <a:t>OCT.</a:t>
            </a:r>
            <a:r>
              <a:rPr dirty="0" sz="3400" spc="370" b="1">
                <a:latin typeface="Arial"/>
                <a:cs typeface="Arial"/>
              </a:rPr>
              <a:t> </a:t>
            </a:r>
            <a:r>
              <a:rPr dirty="0" sz="3400" spc="170" b="1">
                <a:latin typeface="Arial"/>
                <a:cs typeface="Arial"/>
              </a:rPr>
              <a:t>26–</a:t>
            </a:r>
            <a:r>
              <a:rPr dirty="0" sz="3400" spc="110" b="1">
                <a:latin typeface="Arial"/>
                <a:cs typeface="Arial"/>
              </a:rPr>
              <a:t>29,</a:t>
            </a:r>
            <a:r>
              <a:rPr dirty="0" sz="3400" spc="375" b="1">
                <a:latin typeface="Arial"/>
                <a:cs typeface="Arial"/>
              </a:rPr>
              <a:t> </a:t>
            </a:r>
            <a:r>
              <a:rPr dirty="0" sz="3400" spc="150" b="1">
                <a:latin typeface="Arial"/>
                <a:cs typeface="Arial"/>
              </a:rPr>
              <a:t>2026</a:t>
            </a:r>
            <a:endParaRPr sz="3400">
              <a:latin typeface="Arial"/>
              <a:cs typeface="Arial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222E71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83092" y="831208"/>
            <a:ext cx="9770015" cy="2713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550" b="1" i="0">
                <a:solidFill>
                  <a:srgbClr val="DC8633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11651867" y="9631374"/>
            <a:ext cx="7877809" cy="11499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5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pPr algn="ctr" marR="120650">
              <a:lnSpc>
                <a:spcPct val="100000"/>
              </a:lnSpc>
              <a:spcBef>
                <a:spcPts val="425"/>
              </a:spcBef>
            </a:pPr>
            <a:r>
              <a:rPr dirty="0" spc="180"/>
              <a:t>JOIN</a:t>
            </a:r>
            <a:r>
              <a:rPr dirty="0" spc="430"/>
              <a:t> </a:t>
            </a:r>
            <a:r>
              <a:rPr dirty="0" spc="125"/>
              <a:t>ME</a:t>
            </a:r>
            <a:r>
              <a:rPr dirty="0" spc="385"/>
              <a:t> </a:t>
            </a:r>
            <a:r>
              <a:rPr dirty="0"/>
              <a:t>&amp;</a:t>
            </a:r>
            <a:r>
              <a:rPr dirty="0" spc="390"/>
              <a:t> </a:t>
            </a:r>
            <a:r>
              <a:rPr dirty="0" spc="204">
                <a:latin typeface="Arial Black"/>
                <a:cs typeface="Arial Black"/>
              </a:rPr>
              <a:t>REGISTER!</a:t>
            </a: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dirty="0" sz="3400" spc="110" b="1">
                <a:latin typeface="Arial"/>
                <a:cs typeface="Arial"/>
              </a:rPr>
              <a:t>SAN</a:t>
            </a:r>
            <a:r>
              <a:rPr dirty="0" sz="3400" spc="370" b="1">
                <a:latin typeface="Arial"/>
                <a:cs typeface="Arial"/>
              </a:rPr>
              <a:t> </a:t>
            </a:r>
            <a:r>
              <a:rPr dirty="0" sz="3400" spc="140" b="1">
                <a:latin typeface="Arial"/>
                <a:cs typeface="Arial"/>
              </a:rPr>
              <a:t>DIEGO,</a:t>
            </a:r>
            <a:r>
              <a:rPr dirty="0" sz="3400" spc="370" b="1">
                <a:latin typeface="Arial"/>
                <a:cs typeface="Arial"/>
              </a:rPr>
              <a:t> </a:t>
            </a:r>
            <a:r>
              <a:rPr dirty="0" sz="3400" spc="85" b="1">
                <a:latin typeface="Arial"/>
                <a:cs typeface="Arial"/>
              </a:rPr>
              <a:t>CA</a:t>
            </a:r>
            <a:r>
              <a:rPr dirty="0" sz="3400" spc="245" b="1">
                <a:latin typeface="Arial"/>
                <a:cs typeface="Arial"/>
              </a:rPr>
              <a:t> </a:t>
            </a:r>
            <a:r>
              <a:rPr dirty="0" sz="3400" b="1">
                <a:latin typeface="Arial"/>
                <a:cs typeface="Arial"/>
              </a:rPr>
              <a:t>|</a:t>
            </a:r>
            <a:r>
              <a:rPr dirty="0" sz="3400" spc="370" b="1">
                <a:latin typeface="Arial"/>
                <a:cs typeface="Arial"/>
              </a:rPr>
              <a:t> </a:t>
            </a:r>
            <a:r>
              <a:rPr dirty="0" sz="3400" b="1">
                <a:latin typeface="Arial"/>
                <a:cs typeface="Arial"/>
              </a:rPr>
              <a:t>OCT.</a:t>
            </a:r>
            <a:r>
              <a:rPr dirty="0" sz="3400" spc="370" b="1">
                <a:latin typeface="Arial"/>
                <a:cs typeface="Arial"/>
              </a:rPr>
              <a:t> </a:t>
            </a:r>
            <a:r>
              <a:rPr dirty="0" sz="3400" spc="170" b="1">
                <a:latin typeface="Arial"/>
                <a:cs typeface="Arial"/>
              </a:rPr>
              <a:t>26–</a:t>
            </a:r>
            <a:r>
              <a:rPr dirty="0" sz="3400" spc="110" b="1">
                <a:latin typeface="Arial"/>
                <a:cs typeface="Arial"/>
              </a:rPr>
              <a:t>29,</a:t>
            </a:r>
            <a:r>
              <a:rPr dirty="0" sz="3400" spc="375" b="1">
                <a:latin typeface="Arial"/>
                <a:cs typeface="Arial"/>
              </a:rPr>
              <a:t> </a:t>
            </a:r>
            <a:r>
              <a:rPr dirty="0" sz="3400" spc="150" b="1">
                <a:latin typeface="Arial"/>
                <a:cs typeface="Arial"/>
              </a:rPr>
              <a:t>2026</a:t>
            </a:r>
            <a:endParaRPr sz="3400">
              <a:latin typeface="Arial"/>
              <a:cs typeface="Arial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image" Target="../media/image2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sp>
          <p:nvSpPr>
            <p:cNvPr id="3" name="object 3"/>
            <p:cNvSpPr/>
            <p:nvPr/>
          </p:nvSpPr>
          <p:spPr>
            <a:xfrm>
              <a:off x="1658010" y="3555117"/>
              <a:ext cx="3556635" cy="2087245"/>
            </a:xfrm>
            <a:custGeom>
              <a:avLst/>
              <a:gdLst/>
              <a:ahLst/>
              <a:cxnLst/>
              <a:rect l="l" t="t" r="r" b="b"/>
              <a:pathLst>
                <a:path w="3556635" h="2087245">
                  <a:moveTo>
                    <a:pt x="1719757" y="177457"/>
                  </a:moveTo>
                  <a:lnTo>
                    <a:pt x="1713839" y="131356"/>
                  </a:lnTo>
                  <a:lnTo>
                    <a:pt x="1696872" y="89268"/>
                  </a:lnTo>
                  <a:lnTo>
                    <a:pt x="1670050" y="53136"/>
                  </a:lnTo>
                  <a:lnTo>
                    <a:pt x="1634553" y="24917"/>
                  </a:lnTo>
                  <a:lnTo>
                    <a:pt x="1591564" y="6553"/>
                  </a:lnTo>
                  <a:lnTo>
                    <a:pt x="1542288" y="0"/>
                  </a:lnTo>
                  <a:lnTo>
                    <a:pt x="1493240" y="6553"/>
                  </a:lnTo>
                  <a:lnTo>
                    <a:pt x="1450822" y="24917"/>
                  </a:lnTo>
                  <a:lnTo>
                    <a:pt x="1416050" y="53136"/>
                  </a:lnTo>
                  <a:lnTo>
                    <a:pt x="1389964" y="89268"/>
                  </a:lnTo>
                  <a:lnTo>
                    <a:pt x="1373555" y="131356"/>
                  </a:lnTo>
                  <a:lnTo>
                    <a:pt x="1367853" y="177457"/>
                  </a:lnTo>
                  <a:lnTo>
                    <a:pt x="1367853" y="1398422"/>
                  </a:lnTo>
                  <a:lnTo>
                    <a:pt x="312166" y="64249"/>
                  </a:lnTo>
                  <a:lnTo>
                    <a:pt x="287337" y="38722"/>
                  </a:lnTo>
                  <a:lnTo>
                    <a:pt x="255917" y="18351"/>
                  </a:lnTo>
                  <a:lnTo>
                    <a:pt x="220484" y="4876"/>
                  </a:lnTo>
                  <a:lnTo>
                    <a:pt x="183667" y="0"/>
                  </a:lnTo>
                  <a:lnTo>
                    <a:pt x="130721" y="6553"/>
                  </a:lnTo>
                  <a:lnTo>
                    <a:pt x="85686" y="24917"/>
                  </a:lnTo>
                  <a:lnTo>
                    <a:pt x="49339" y="53136"/>
                  </a:lnTo>
                  <a:lnTo>
                    <a:pt x="22440" y="89268"/>
                  </a:lnTo>
                  <a:lnTo>
                    <a:pt x="5727" y="131356"/>
                  </a:lnTo>
                  <a:lnTo>
                    <a:pt x="0" y="177457"/>
                  </a:lnTo>
                  <a:lnTo>
                    <a:pt x="0" y="1912505"/>
                  </a:lnTo>
                  <a:lnTo>
                    <a:pt x="6324" y="1958378"/>
                  </a:lnTo>
                  <a:lnTo>
                    <a:pt x="24142" y="1999907"/>
                  </a:lnTo>
                  <a:lnTo>
                    <a:pt x="51650" y="2035302"/>
                  </a:lnTo>
                  <a:lnTo>
                    <a:pt x="87058" y="2062797"/>
                  </a:lnTo>
                  <a:lnTo>
                    <a:pt x="128587" y="2080602"/>
                  </a:lnTo>
                  <a:lnTo>
                    <a:pt x="174434" y="2086940"/>
                  </a:lnTo>
                  <a:lnTo>
                    <a:pt x="221576" y="2080818"/>
                  </a:lnTo>
                  <a:lnTo>
                    <a:pt x="263982" y="2063470"/>
                  </a:lnTo>
                  <a:lnTo>
                    <a:pt x="299923" y="2036445"/>
                  </a:lnTo>
                  <a:lnTo>
                    <a:pt x="327698" y="2001253"/>
                  </a:lnTo>
                  <a:lnTo>
                    <a:pt x="345617" y="1959419"/>
                  </a:lnTo>
                  <a:lnTo>
                    <a:pt x="351967" y="1912505"/>
                  </a:lnTo>
                  <a:lnTo>
                    <a:pt x="351967" y="688492"/>
                  </a:lnTo>
                  <a:lnTo>
                    <a:pt x="1407655" y="2022690"/>
                  </a:lnTo>
                  <a:lnTo>
                    <a:pt x="1434731" y="2050796"/>
                  </a:lnTo>
                  <a:lnTo>
                    <a:pt x="1465808" y="2070874"/>
                  </a:lnTo>
                  <a:lnTo>
                    <a:pt x="1501470" y="2082927"/>
                  </a:lnTo>
                  <a:lnTo>
                    <a:pt x="1542288" y="2086940"/>
                  </a:lnTo>
                  <a:lnTo>
                    <a:pt x="1591564" y="2080602"/>
                  </a:lnTo>
                  <a:lnTo>
                    <a:pt x="1634553" y="2062797"/>
                  </a:lnTo>
                  <a:lnTo>
                    <a:pt x="1670050" y="2035302"/>
                  </a:lnTo>
                  <a:lnTo>
                    <a:pt x="1696872" y="1999907"/>
                  </a:lnTo>
                  <a:lnTo>
                    <a:pt x="1713839" y="1958378"/>
                  </a:lnTo>
                  <a:lnTo>
                    <a:pt x="1719757" y="1912505"/>
                  </a:lnTo>
                  <a:lnTo>
                    <a:pt x="1719757" y="177457"/>
                  </a:lnTo>
                  <a:close/>
                </a:path>
                <a:path w="3556635" h="2087245">
                  <a:moveTo>
                    <a:pt x="3556292" y="1891118"/>
                  </a:moveTo>
                  <a:lnTo>
                    <a:pt x="3549954" y="1844192"/>
                  </a:lnTo>
                  <a:lnTo>
                    <a:pt x="3532047" y="1802371"/>
                  </a:lnTo>
                  <a:lnTo>
                    <a:pt x="3504285" y="1767179"/>
                  </a:lnTo>
                  <a:lnTo>
                    <a:pt x="3468370" y="1740141"/>
                  </a:lnTo>
                  <a:lnTo>
                    <a:pt x="3425977" y="1722805"/>
                  </a:lnTo>
                  <a:lnTo>
                    <a:pt x="3378835" y="1716684"/>
                  </a:lnTo>
                  <a:lnTo>
                    <a:pt x="2414943" y="1716684"/>
                  </a:lnTo>
                  <a:lnTo>
                    <a:pt x="2414943" y="1202613"/>
                  </a:lnTo>
                  <a:lnTo>
                    <a:pt x="2919857" y="1202613"/>
                  </a:lnTo>
                  <a:lnTo>
                    <a:pt x="2965704" y="1196721"/>
                  </a:lnTo>
                  <a:lnTo>
                    <a:pt x="3007220" y="1179944"/>
                  </a:lnTo>
                  <a:lnTo>
                    <a:pt x="3042628" y="1153629"/>
                  </a:lnTo>
                  <a:lnTo>
                    <a:pt x="3070136" y="1119174"/>
                  </a:lnTo>
                  <a:lnTo>
                    <a:pt x="3087954" y="1077912"/>
                  </a:lnTo>
                  <a:lnTo>
                    <a:pt x="3094291" y="1031201"/>
                  </a:lnTo>
                  <a:lnTo>
                    <a:pt x="3087954" y="984275"/>
                  </a:lnTo>
                  <a:lnTo>
                    <a:pt x="3070136" y="942454"/>
                  </a:lnTo>
                  <a:lnTo>
                    <a:pt x="3042628" y="907262"/>
                  </a:lnTo>
                  <a:lnTo>
                    <a:pt x="3007220" y="880224"/>
                  </a:lnTo>
                  <a:lnTo>
                    <a:pt x="2965704" y="862888"/>
                  </a:lnTo>
                  <a:lnTo>
                    <a:pt x="2919857" y="856767"/>
                  </a:lnTo>
                  <a:lnTo>
                    <a:pt x="2414943" y="856767"/>
                  </a:lnTo>
                  <a:lnTo>
                    <a:pt x="2414943" y="370243"/>
                  </a:lnTo>
                  <a:lnTo>
                    <a:pt x="3332988" y="370243"/>
                  </a:lnTo>
                  <a:lnTo>
                    <a:pt x="3380105" y="364121"/>
                  </a:lnTo>
                  <a:lnTo>
                    <a:pt x="3422472" y="346786"/>
                  </a:lnTo>
                  <a:lnTo>
                    <a:pt x="3458400" y="319747"/>
                  </a:lnTo>
                  <a:lnTo>
                    <a:pt x="3486175" y="284556"/>
                  </a:lnTo>
                  <a:lnTo>
                    <a:pt x="3504095" y="242722"/>
                  </a:lnTo>
                  <a:lnTo>
                    <a:pt x="3510445" y="195795"/>
                  </a:lnTo>
                  <a:lnTo>
                    <a:pt x="3504095" y="149110"/>
                  </a:lnTo>
                  <a:lnTo>
                    <a:pt x="3486175" y="107861"/>
                  </a:lnTo>
                  <a:lnTo>
                    <a:pt x="3458400" y="73418"/>
                  </a:lnTo>
                  <a:lnTo>
                    <a:pt x="3422472" y="47129"/>
                  </a:lnTo>
                  <a:lnTo>
                    <a:pt x="3380105" y="30365"/>
                  </a:lnTo>
                  <a:lnTo>
                    <a:pt x="3332988" y="24472"/>
                  </a:lnTo>
                  <a:lnTo>
                    <a:pt x="2231339" y="24472"/>
                  </a:lnTo>
                  <a:lnTo>
                    <a:pt x="2181161" y="31076"/>
                  </a:lnTo>
                  <a:lnTo>
                    <a:pt x="2135911" y="49745"/>
                  </a:lnTo>
                  <a:lnTo>
                    <a:pt x="2097468" y="78790"/>
                  </a:lnTo>
                  <a:lnTo>
                    <a:pt x="2067687" y="116497"/>
                  </a:lnTo>
                  <a:lnTo>
                    <a:pt x="2048459" y="161163"/>
                  </a:lnTo>
                  <a:lnTo>
                    <a:pt x="2041626" y="211086"/>
                  </a:lnTo>
                  <a:lnTo>
                    <a:pt x="2041626" y="1875840"/>
                  </a:lnTo>
                  <a:lnTo>
                    <a:pt x="2048459" y="1925764"/>
                  </a:lnTo>
                  <a:lnTo>
                    <a:pt x="2067687" y="1970430"/>
                  </a:lnTo>
                  <a:lnTo>
                    <a:pt x="2097468" y="2008136"/>
                  </a:lnTo>
                  <a:lnTo>
                    <a:pt x="2135911" y="2037181"/>
                  </a:lnTo>
                  <a:lnTo>
                    <a:pt x="2181161" y="2055850"/>
                  </a:lnTo>
                  <a:lnTo>
                    <a:pt x="2231339" y="2062454"/>
                  </a:lnTo>
                  <a:lnTo>
                    <a:pt x="3378835" y="2062454"/>
                  </a:lnTo>
                  <a:lnTo>
                    <a:pt x="3425977" y="2056561"/>
                  </a:lnTo>
                  <a:lnTo>
                    <a:pt x="3468370" y="2039797"/>
                  </a:lnTo>
                  <a:lnTo>
                    <a:pt x="3504285" y="2013508"/>
                  </a:lnTo>
                  <a:lnTo>
                    <a:pt x="3532047" y="1979066"/>
                  </a:lnTo>
                  <a:lnTo>
                    <a:pt x="3549954" y="1937816"/>
                  </a:lnTo>
                  <a:lnTo>
                    <a:pt x="3556292" y="189111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5413311" y="3542810"/>
              <a:ext cx="5470525" cy="2112010"/>
            </a:xfrm>
            <a:custGeom>
              <a:avLst/>
              <a:gdLst/>
              <a:ahLst/>
              <a:cxnLst/>
              <a:rect l="l" t="t" r="r" b="b"/>
              <a:pathLst>
                <a:path w="5470525" h="2112010">
                  <a:moveTo>
                    <a:pt x="1061897" y="1049655"/>
                  </a:moveTo>
                  <a:lnTo>
                    <a:pt x="847648" y="768134"/>
                  </a:lnTo>
                  <a:lnTo>
                    <a:pt x="318300" y="76517"/>
                  </a:lnTo>
                  <a:lnTo>
                    <a:pt x="260489" y="29502"/>
                  </a:lnTo>
                  <a:lnTo>
                    <a:pt x="186690" y="12268"/>
                  </a:lnTo>
                  <a:lnTo>
                    <a:pt x="139547" y="18605"/>
                  </a:lnTo>
                  <a:lnTo>
                    <a:pt x="97155" y="36410"/>
                  </a:lnTo>
                  <a:lnTo>
                    <a:pt x="61239" y="63906"/>
                  </a:lnTo>
                  <a:lnTo>
                    <a:pt x="33477" y="99301"/>
                  </a:lnTo>
                  <a:lnTo>
                    <a:pt x="15570" y="140830"/>
                  </a:lnTo>
                  <a:lnTo>
                    <a:pt x="9232" y="186702"/>
                  </a:lnTo>
                  <a:lnTo>
                    <a:pt x="11518" y="213664"/>
                  </a:lnTo>
                  <a:lnTo>
                    <a:pt x="18389" y="239483"/>
                  </a:lnTo>
                  <a:lnTo>
                    <a:pt x="29845" y="264147"/>
                  </a:lnTo>
                  <a:lnTo>
                    <a:pt x="45923" y="287655"/>
                  </a:lnTo>
                  <a:lnTo>
                    <a:pt x="633488" y="1049655"/>
                  </a:lnTo>
                  <a:lnTo>
                    <a:pt x="36779" y="1820799"/>
                  </a:lnTo>
                  <a:lnTo>
                    <a:pt x="20688" y="1845322"/>
                  </a:lnTo>
                  <a:lnTo>
                    <a:pt x="9194" y="1872437"/>
                  </a:lnTo>
                  <a:lnTo>
                    <a:pt x="2298" y="1901278"/>
                  </a:lnTo>
                  <a:lnTo>
                    <a:pt x="0" y="1930984"/>
                  </a:lnTo>
                  <a:lnTo>
                    <a:pt x="5880" y="1975319"/>
                  </a:lnTo>
                  <a:lnTo>
                    <a:pt x="22555" y="2015401"/>
                  </a:lnTo>
                  <a:lnTo>
                    <a:pt x="48590" y="2049526"/>
                  </a:lnTo>
                  <a:lnTo>
                    <a:pt x="82524" y="2076005"/>
                  </a:lnTo>
                  <a:lnTo>
                    <a:pt x="122910" y="2093125"/>
                  </a:lnTo>
                  <a:lnTo>
                    <a:pt x="168300" y="2099208"/>
                  </a:lnTo>
                  <a:lnTo>
                    <a:pt x="212725" y="2094674"/>
                  </a:lnTo>
                  <a:lnTo>
                    <a:pt x="250558" y="2081250"/>
                  </a:lnTo>
                  <a:lnTo>
                    <a:pt x="283235" y="2059216"/>
                  </a:lnTo>
                  <a:lnTo>
                    <a:pt x="312166" y="2028837"/>
                  </a:lnTo>
                  <a:lnTo>
                    <a:pt x="847648" y="1331175"/>
                  </a:lnTo>
                  <a:lnTo>
                    <a:pt x="1061897" y="1049655"/>
                  </a:lnTo>
                  <a:close/>
                </a:path>
                <a:path w="5470525" h="2112010">
                  <a:moveTo>
                    <a:pt x="3632123" y="201993"/>
                  </a:moveTo>
                  <a:lnTo>
                    <a:pt x="3625519" y="151803"/>
                  </a:lnTo>
                  <a:lnTo>
                    <a:pt x="3606850" y="106553"/>
                  </a:lnTo>
                  <a:lnTo>
                    <a:pt x="3577806" y="68110"/>
                  </a:lnTo>
                  <a:lnTo>
                    <a:pt x="3540099" y="38328"/>
                  </a:lnTo>
                  <a:lnTo>
                    <a:pt x="3495433" y="19088"/>
                  </a:lnTo>
                  <a:lnTo>
                    <a:pt x="3445510" y="12268"/>
                  </a:lnTo>
                  <a:lnTo>
                    <a:pt x="3395548" y="19088"/>
                  </a:lnTo>
                  <a:lnTo>
                    <a:pt x="3350857" y="38328"/>
                  </a:lnTo>
                  <a:lnTo>
                    <a:pt x="3313138" y="68110"/>
                  </a:lnTo>
                  <a:lnTo>
                    <a:pt x="3284093" y="106553"/>
                  </a:lnTo>
                  <a:lnTo>
                    <a:pt x="3265411" y="151803"/>
                  </a:lnTo>
                  <a:lnTo>
                    <a:pt x="3258807" y="201993"/>
                  </a:lnTo>
                  <a:lnTo>
                    <a:pt x="3258807" y="1291361"/>
                  </a:lnTo>
                  <a:lnTo>
                    <a:pt x="3257029" y="1340675"/>
                  </a:lnTo>
                  <a:lnTo>
                    <a:pt x="3251720" y="1388071"/>
                  </a:lnTo>
                  <a:lnTo>
                    <a:pt x="3242881" y="1433410"/>
                  </a:lnTo>
                  <a:lnTo>
                    <a:pt x="3230549" y="1476552"/>
                  </a:lnTo>
                  <a:lnTo>
                    <a:pt x="3214725" y="1517370"/>
                  </a:lnTo>
                  <a:lnTo>
                    <a:pt x="3195447" y="1555711"/>
                  </a:lnTo>
                  <a:lnTo>
                    <a:pt x="3172726" y="1591449"/>
                  </a:lnTo>
                  <a:lnTo>
                    <a:pt x="3146564" y="1624431"/>
                  </a:lnTo>
                  <a:lnTo>
                    <a:pt x="3116999" y="1654530"/>
                  </a:lnTo>
                  <a:lnTo>
                    <a:pt x="3084042" y="1681607"/>
                  </a:lnTo>
                  <a:lnTo>
                    <a:pt x="3047720" y="1705521"/>
                  </a:lnTo>
                  <a:lnTo>
                    <a:pt x="3008045" y="1726133"/>
                  </a:lnTo>
                  <a:lnTo>
                    <a:pt x="2965031" y="1743303"/>
                  </a:lnTo>
                  <a:lnTo>
                    <a:pt x="2918701" y="1756905"/>
                  </a:lnTo>
                  <a:lnTo>
                    <a:pt x="2869082" y="1766785"/>
                  </a:lnTo>
                  <a:lnTo>
                    <a:pt x="2816174" y="1772818"/>
                  </a:lnTo>
                  <a:lnTo>
                    <a:pt x="2760014" y="1774863"/>
                  </a:lnTo>
                  <a:lnTo>
                    <a:pt x="2703855" y="1772818"/>
                  </a:lnTo>
                  <a:lnTo>
                    <a:pt x="2650947" y="1766785"/>
                  </a:lnTo>
                  <a:lnTo>
                    <a:pt x="2601328" y="1756905"/>
                  </a:lnTo>
                  <a:lnTo>
                    <a:pt x="2554998" y="1743303"/>
                  </a:lnTo>
                  <a:lnTo>
                    <a:pt x="2511996" y="1726133"/>
                  </a:lnTo>
                  <a:lnTo>
                    <a:pt x="2472309" y="1705521"/>
                  </a:lnTo>
                  <a:lnTo>
                    <a:pt x="2435987" y="1681607"/>
                  </a:lnTo>
                  <a:lnTo>
                    <a:pt x="2403043" y="1654530"/>
                  </a:lnTo>
                  <a:lnTo>
                    <a:pt x="2373477" y="1624431"/>
                  </a:lnTo>
                  <a:lnTo>
                    <a:pt x="2347315" y="1591449"/>
                  </a:lnTo>
                  <a:lnTo>
                    <a:pt x="2324595" y="1555711"/>
                  </a:lnTo>
                  <a:lnTo>
                    <a:pt x="2305316" y="1517370"/>
                  </a:lnTo>
                  <a:lnTo>
                    <a:pt x="2289492" y="1476552"/>
                  </a:lnTo>
                  <a:lnTo>
                    <a:pt x="2277160" y="1433410"/>
                  </a:lnTo>
                  <a:lnTo>
                    <a:pt x="2268321" y="1388071"/>
                  </a:lnTo>
                  <a:lnTo>
                    <a:pt x="2263013" y="1340675"/>
                  </a:lnTo>
                  <a:lnTo>
                    <a:pt x="2261235" y="1291361"/>
                  </a:lnTo>
                  <a:lnTo>
                    <a:pt x="2261235" y="201993"/>
                  </a:lnTo>
                  <a:lnTo>
                    <a:pt x="2254631" y="151803"/>
                  </a:lnTo>
                  <a:lnTo>
                    <a:pt x="2235962" y="106553"/>
                  </a:lnTo>
                  <a:lnTo>
                    <a:pt x="2206904" y="68110"/>
                  </a:lnTo>
                  <a:lnTo>
                    <a:pt x="2169185" y="38328"/>
                  </a:lnTo>
                  <a:lnTo>
                    <a:pt x="2124494" y="19088"/>
                  </a:lnTo>
                  <a:lnTo>
                    <a:pt x="2074532" y="12268"/>
                  </a:lnTo>
                  <a:lnTo>
                    <a:pt x="2024608" y="19088"/>
                  </a:lnTo>
                  <a:lnTo>
                    <a:pt x="1979942" y="38328"/>
                  </a:lnTo>
                  <a:lnTo>
                    <a:pt x="1942236" y="68110"/>
                  </a:lnTo>
                  <a:lnTo>
                    <a:pt x="1913191" y="106553"/>
                  </a:lnTo>
                  <a:lnTo>
                    <a:pt x="1894522" y="151803"/>
                  </a:lnTo>
                  <a:lnTo>
                    <a:pt x="1887918" y="201993"/>
                  </a:lnTo>
                  <a:lnTo>
                    <a:pt x="1887918" y="1251635"/>
                  </a:lnTo>
                  <a:lnTo>
                    <a:pt x="1889010" y="1303616"/>
                  </a:lnTo>
                  <a:lnTo>
                    <a:pt x="1892249" y="1354277"/>
                  </a:lnTo>
                  <a:lnTo>
                    <a:pt x="1897634" y="1403591"/>
                  </a:lnTo>
                  <a:lnTo>
                    <a:pt x="1905127" y="1451521"/>
                  </a:lnTo>
                  <a:lnTo>
                    <a:pt x="1914690" y="1498053"/>
                  </a:lnTo>
                  <a:lnTo>
                    <a:pt x="1926336" y="1543138"/>
                  </a:lnTo>
                  <a:lnTo>
                    <a:pt x="1940001" y="1586750"/>
                  </a:lnTo>
                  <a:lnTo>
                    <a:pt x="1955685" y="1628863"/>
                  </a:lnTo>
                  <a:lnTo>
                    <a:pt x="1973351" y="1669440"/>
                  </a:lnTo>
                  <a:lnTo>
                    <a:pt x="1992985" y="1708442"/>
                  </a:lnTo>
                  <a:lnTo>
                    <a:pt x="2014562" y="1745856"/>
                  </a:lnTo>
                  <a:lnTo>
                    <a:pt x="2038045" y="1781632"/>
                  </a:lnTo>
                  <a:lnTo>
                    <a:pt x="2063407" y="1815757"/>
                  </a:lnTo>
                  <a:lnTo>
                    <a:pt x="2090648" y="1848192"/>
                  </a:lnTo>
                  <a:lnTo>
                    <a:pt x="2119731" y="1878901"/>
                  </a:lnTo>
                  <a:lnTo>
                    <a:pt x="2150618" y="1907844"/>
                  </a:lnTo>
                  <a:lnTo>
                    <a:pt x="2183307" y="1935022"/>
                  </a:lnTo>
                  <a:lnTo>
                    <a:pt x="2217750" y="1960372"/>
                  </a:lnTo>
                  <a:lnTo>
                    <a:pt x="2253945" y="1983867"/>
                  </a:lnTo>
                  <a:lnTo>
                    <a:pt x="2291854" y="2005495"/>
                  </a:lnTo>
                  <a:lnTo>
                    <a:pt x="2331453" y="2025205"/>
                  </a:lnTo>
                  <a:lnTo>
                    <a:pt x="2372728" y="2042972"/>
                  </a:lnTo>
                  <a:lnTo>
                    <a:pt x="2415641" y="2058771"/>
                  </a:lnTo>
                  <a:lnTo>
                    <a:pt x="2460180" y="2072563"/>
                  </a:lnTo>
                  <a:lnTo>
                    <a:pt x="2506307" y="2084324"/>
                  </a:lnTo>
                  <a:lnTo>
                    <a:pt x="2554008" y="2094014"/>
                  </a:lnTo>
                  <a:lnTo>
                    <a:pt x="2603246" y="2101608"/>
                  </a:lnTo>
                  <a:lnTo>
                    <a:pt x="2654020" y="2107069"/>
                  </a:lnTo>
                  <a:lnTo>
                    <a:pt x="2706281" y="2110359"/>
                  </a:lnTo>
                  <a:lnTo>
                    <a:pt x="2760014" y="2111476"/>
                  </a:lnTo>
                  <a:lnTo>
                    <a:pt x="2813748" y="2110359"/>
                  </a:lnTo>
                  <a:lnTo>
                    <a:pt x="2866021" y="2107069"/>
                  </a:lnTo>
                  <a:lnTo>
                    <a:pt x="2916783" y="2101608"/>
                  </a:lnTo>
                  <a:lnTo>
                    <a:pt x="2966034" y="2094014"/>
                  </a:lnTo>
                  <a:lnTo>
                    <a:pt x="3013735" y="2084324"/>
                  </a:lnTo>
                  <a:lnTo>
                    <a:pt x="3059861" y="2072563"/>
                  </a:lnTo>
                  <a:lnTo>
                    <a:pt x="3104400" y="2058771"/>
                  </a:lnTo>
                  <a:lnTo>
                    <a:pt x="3147314" y="2042972"/>
                  </a:lnTo>
                  <a:lnTo>
                    <a:pt x="3188576" y="2025205"/>
                  </a:lnTo>
                  <a:lnTo>
                    <a:pt x="3228187" y="2005495"/>
                  </a:lnTo>
                  <a:lnTo>
                    <a:pt x="3266097" y="1983867"/>
                  </a:lnTo>
                  <a:lnTo>
                    <a:pt x="3302292" y="1960372"/>
                  </a:lnTo>
                  <a:lnTo>
                    <a:pt x="3336734" y="1935022"/>
                  </a:lnTo>
                  <a:lnTo>
                    <a:pt x="3369424" y="1907844"/>
                  </a:lnTo>
                  <a:lnTo>
                    <a:pt x="3400310" y="1878901"/>
                  </a:lnTo>
                  <a:lnTo>
                    <a:pt x="3429393" y="1848192"/>
                  </a:lnTo>
                  <a:lnTo>
                    <a:pt x="3456622" y="1815757"/>
                  </a:lnTo>
                  <a:lnTo>
                    <a:pt x="3481997" y="1781632"/>
                  </a:lnTo>
                  <a:lnTo>
                    <a:pt x="3505492" y="1745856"/>
                  </a:lnTo>
                  <a:lnTo>
                    <a:pt x="3527056" y="1708442"/>
                  </a:lnTo>
                  <a:lnTo>
                    <a:pt x="3546691" y="1669440"/>
                  </a:lnTo>
                  <a:lnTo>
                    <a:pt x="3564356" y="1628863"/>
                  </a:lnTo>
                  <a:lnTo>
                    <a:pt x="3580041" y="1586750"/>
                  </a:lnTo>
                  <a:lnTo>
                    <a:pt x="3593719" y="1543138"/>
                  </a:lnTo>
                  <a:lnTo>
                    <a:pt x="3605352" y="1498053"/>
                  </a:lnTo>
                  <a:lnTo>
                    <a:pt x="3614928" y="1451521"/>
                  </a:lnTo>
                  <a:lnTo>
                    <a:pt x="3622408" y="1403591"/>
                  </a:lnTo>
                  <a:lnTo>
                    <a:pt x="3627793" y="1354277"/>
                  </a:lnTo>
                  <a:lnTo>
                    <a:pt x="3631044" y="1303616"/>
                  </a:lnTo>
                  <a:lnTo>
                    <a:pt x="3632123" y="1251635"/>
                  </a:lnTo>
                  <a:lnTo>
                    <a:pt x="3632123" y="201993"/>
                  </a:lnTo>
                  <a:close/>
                </a:path>
                <a:path w="5470525" h="2112010">
                  <a:moveTo>
                    <a:pt x="5470499" y="1505597"/>
                  </a:moveTo>
                  <a:lnTo>
                    <a:pt x="5468823" y="1456029"/>
                  </a:lnTo>
                  <a:lnTo>
                    <a:pt x="5463883" y="1409420"/>
                  </a:lnTo>
                  <a:lnTo>
                    <a:pt x="5455729" y="1365618"/>
                  </a:lnTo>
                  <a:lnTo>
                    <a:pt x="5444477" y="1324495"/>
                  </a:lnTo>
                  <a:lnTo>
                    <a:pt x="5430202" y="1285925"/>
                  </a:lnTo>
                  <a:lnTo>
                    <a:pt x="5412994" y="1249768"/>
                  </a:lnTo>
                  <a:lnTo>
                    <a:pt x="5392928" y="1215872"/>
                  </a:lnTo>
                  <a:lnTo>
                    <a:pt x="5370106" y="1184122"/>
                  </a:lnTo>
                  <a:lnTo>
                    <a:pt x="5344604" y="1154379"/>
                  </a:lnTo>
                  <a:lnTo>
                    <a:pt x="5316499" y="1126502"/>
                  </a:lnTo>
                  <a:lnTo>
                    <a:pt x="5285905" y="1100353"/>
                  </a:lnTo>
                  <a:lnTo>
                    <a:pt x="5252872" y="1075791"/>
                  </a:lnTo>
                  <a:lnTo>
                    <a:pt x="5217515" y="1052703"/>
                  </a:lnTo>
                  <a:lnTo>
                    <a:pt x="5179911" y="1030922"/>
                  </a:lnTo>
                  <a:lnTo>
                    <a:pt x="5140134" y="1010335"/>
                  </a:lnTo>
                  <a:lnTo>
                    <a:pt x="5098288" y="990803"/>
                  </a:lnTo>
                  <a:lnTo>
                    <a:pt x="5054447" y="972185"/>
                  </a:lnTo>
                  <a:lnTo>
                    <a:pt x="5008715" y="954354"/>
                  </a:lnTo>
                  <a:lnTo>
                    <a:pt x="4961153" y="937158"/>
                  </a:lnTo>
                  <a:lnTo>
                    <a:pt x="4911852" y="920470"/>
                  </a:lnTo>
                  <a:lnTo>
                    <a:pt x="4860912" y="904151"/>
                  </a:lnTo>
                  <a:lnTo>
                    <a:pt x="4808410" y="888085"/>
                  </a:lnTo>
                  <a:lnTo>
                    <a:pt x="4673993" y="848296"/>
                  </a:lnTo>
                  <a:lnTo>
                    <a:pt x="4601908" y="826033"/>
                  </a:lnTo>
                  <a:lnTo>
                    <a:pt x="4537837" y="804887"/>
                  </a:lnTo>
                  <a:lnTo>
                    <a:pt x="4481461" y="784440"/>
                  </a:lnTo>
                  <a:lnTo>
                    <a:pt x="4432439" y="764286"/>
                  </a:lnTo>
                  <a:lnTo>
                    <a:pt x="4390441" y="743991"/>
                  </a:lnTo>
                  <a:lnTo>
                    <a:pt x="4355122" y="723138"/>
                  </a:lnTo>
                  <a:lnTo>
                    <a:pt x="4303204" y="678116"/>
                  </a:lnTo>
                  <a:lnTo>
                    <a:pt x="4274020" y="625856"/>
                  </a:lnTo>
                  <a:lnTo>
                    <a:pt x="4264888" y="563029"/>
                  </a:lnTo>
                  <a:lnTo>
                    <a:pt x="4268292" y="525043"/>
                  </a:lnTo>
                  <a:lnTo>
                    <a:pt x="4294962" y="459600"/>
                  </a:lnTo>
                  <a:lnTo>
                    <a:pt x="4346727" y="407898"/>
                  </a:lnTo>
                  <a:lnTo>
                    <a:pt x="4381538" y="387108"/>
                  </a:lnTo>
                  <a:lnTo>
                    <a:pt x="4422013" y="369633"/>
                  </a:lnTo>
                  <a:lnTo>
                    <a:pt x="4467961" y="355434"/>
                  </a:lnTo>
                  <a:lnTo>
                    <a:pt x="4519180" y="344449"/>
                  </a:lnTo>
                  <a:lnTo>
                    <a:pt x="4575467" y="336664"/>
                  </a:lnTo>
                  <a:lnTo>
                    <a:pt x="4636617" y="332028"/>
                  </a:lnTo>
                  <a:lnTo>
                    <a:pt x="4702441" y="330492"/>
                  </a:lnTo>
                  <a:lnTo>
                    <a:pt x="4758956" y="332346"/>
                  </a:lnTo>
                  <a:lnTo>
                    <a:pt x="4812944" y="337693"/>
                  </a:lnTo>
                  <a:lnTo>
                    <a:pt x="4864646" y="346113"/>
                  </a:lnTo>
                  <a:lnTo>
                    <a:pt x="4914316" y="357238"/>
                  </a:lnTo>
                  <a:lnTo>
                    <a:pt x="4962182" y="370687"/>
                  </a:lnTo>
                  <a:lnTo>
                    <a:pt x="5008486" y="386054"/>
                  </a:lnTo>
                  <a:lnTo>
                    <a:pt x="5053482" y="402958"/>
                  </a:lnTo>
                  <a:lnTo>
                    <a:pt x="5097386" y="421017"/>
                  </a:lnTo>
                  <a:lnTo>
                    <a:pt x="5140452" y="439851"/>
                  </a:lnTo>
                  <a:lnTo>
                    <a:pt x="5182921" y="459054"/>
                  </a:lnTo>
                  <a:lnTo>
                    <a:pt x="5201272" y="466623"/>
                  </a:lnTo>
                  <a:lnTo>
                    <a:pt x="5256339" y="474345"/>
                  </a:lnTo>
                  <a:lnTo>
                    <a:pt x="5303799" y="467614"/>
                  </a:lnTo>
                  <a:lnTo>
                    <a:pt x="5342255" y="449072"/>
                  </a:lnTo>
                  <a:lnTo>
                    <a:pt x="5371858" y="421182"/>
                  </a:lnTo>
                  <a:lnTo>
                    <a:pt x="5392801" y="386410"/>
                  </a:lnTo>
                  <a:lnTo>
                    <a:pt x="5405234" y="347205"/>
                  </a:lnTo>
                  <a:lnTo>
                    <a:pt x="5409349" y="306031"/>
                  </a:lnTo>
                  <a:lnTo>
                    <a:pt x="5403062" y="266496"/>
                  </a:lnTo>
                  <a:lnTo>
                    <a:pt x="5385409" y="229577"/>
                  </a:lnTo>
                  <a:lnTo>
                    <a:pt x="5358130" y="195402"/>
                  </a:lnTo>
                  <a:lnTo>
                    <a:pt x="5322989" y="164109"/>
                  </a:lnTo>
                  <a:lnTo>
                    <a:pt x="5281752" y="135813"/>
                  </a:lnTo>
                  <a:lnTo>
                    <a:pt x="5236184" y="110629"/>
                  </a:lnTo>
                  <a:lnTo>
                    <a:pt x="5188051" y="88709"/>
                  </a:lnTo>
                  <a:lnTo>
                    <a:pt x="5139118" y="70154"/>
                  </a:lnTo>
                  <a:lnTo>
                    <a:pt x="5091138" y="55092"/>
                  </a:lnTo>
                  <a:lnTo>
                    <a:pt x="5041036" y="42189"/>
                  </a:lnTo>
                  <a:lnTo>
                    <a:pt x="4989893" y="31000"/>
                  </a:lnTo>
                  <a:lnTo>
                    <a:pt x="4938395" y="21539"/>
                  </a:lnTo>
                  <a:lnTo>
                    <a:pt x="4887214" y="13779"/>
                  </a:lnTo>
                  <a:lnTo>
                    <a:pt x="4837049" y="7759"/>
                  </a:lnTo>
                  <a:lnTo>
                    <a:pt x="4788573" y="3454"/>
                  </a:lnTo>
                  <a:lnTo>
                    <a:pt x="4742472" y="863"/>
                  </a:lnTo>
                  <a:lnTo>
                    <a:pt x="4699419" y="0"/>
                  </a:lnTo>
                  <a:lnTo>
                    <a:pt x="4639462" y="1041"/>
                  </a:lnTo>
                  <a:lnTo>
                    <a:pt x="4581309" y="4140"/>
                  </a:lnTo>
                  <a:lnTo>
                    <a:pt x="4524997" y="9283"/>
                  </a:lnTo>
                  <a:lnTo>
                    <a:pt x="4470616" y="16471"/>
                  </a:lnTo>
                  <a:lnTo>
                    <a:pt x="4418228" y="25692"/>
                  </a:lnTo>
                  <a:lnTo>
                    <a:pt x="4367911" y="36918"/>
                  </a:lnTo>
                  <a:lnTo>
                    <a:pt x="4319714" y="50165"/>
                  </a:lnTo>
                  <a:lnTo>
                    <a:pt x="4273715" y="65417"/>
                  </a:lnTo>
                  <a:lnTo>
                    <a:pt x="4229976" y="82638"/>
                  </a:lnTo>
                  <a:lnTo>
                    <a:pt x="4188561" y="101854"/>
                  </a:lnTo>
                  <a:lnTo>
                    <a:pt x="4149560" y="123024"/>
                  </a:lnTo>
                  <a:lnTo>
                    <a:pt x="4113022" y="146151"/>
                  </a:lnTo>
                  <a:lnTo>
                    <a:pt x="4079011" y="171221"/>
                  </a:lnTo>
                  <a:lnTo>
                    <a:pt x="4047604" y="198221"/>
                  </a:lnTo>
                  <a:lnTo>
                    <a:pt x="4018877" y="227152"/>
                  </a:lnTo>
                  <a:lnTo>
                    <a:pt x="3992880" y="257987"/>
                  </a:lnTo>
                  <a:lnTo>
                    <a:pt x="3969689" y="290728"/>
                  </a:lnTo>
                  <a:lnTo>
                    <a:pt x="3949369" y="325361"/>
                  </a:lnTo>
                  <a:lnTo>
                    <a:pt x="3931996" y="361873"/>
                  </a:lnTo>
                  <a:lnTo>
                    <a:pt x="3917619" y="400253"/>
                  </a:lnTo>
                  <a:lnTo>
                    <a:pt x="3906329" y="440499"/>
                  </a:lnTo>
                  <a:lnTo>
                    <a:pt x="3898176" y="482587"/>
                  </a:lnTo>
                  <a:lnTo>
                    <a:pt x="3893235" y="526516"/>
                  </a:lnTo>
                  <a:lnTo>
                    <a:pt x="3891572" y="572274"/>
                  </a:lnTo>
                  <a:lnTo>
                    <a:pt x="3892613" y="613206"/>
                  </a:lnTo>
                  <a:lnTo>
                    <a:pt x="3895839" y="652602"/>
                  </a:lnTo>
                  <a:lnTo>
                    <a:pt x="3901351" y="690524"/>
                  </a:lnTo>
                  <a:lnTo>
                    <a:pt x="3919791" y="762127"/>
                  </a:lnTo>
                  <a:lnTo>
                    <a:pt x="3948938" y="828471"/>
                  </a:lnTo>
                  <a:lnTo>
                    <a:pt x="3989806" y="889990"/>
                  </a:lnTo>
                  <a:lnTo>
                    <a:pt x="4014952" y="919073"/>
                  </a:lnTo>
                  <a:lnTo>
                    <a:pt x="4043400" y="947115"/>
                  </a:lnTo>
                  <a:lnTo>
                    <a:pt x="4075290" y="974178"/>
                  </a:lnTo>
                  <a:lnTo>
                    <a:pt x="4110736" y="1000302"/>
                  </a:lnTo>
                  <a:lnTo>
                    <a:pt x="4149864" y="1025563"/>
                  </a:lnTo>
                  <a:lnTo>
                    <a:pt x="4192803" y="1049997"/>
                  </a:lnTo>
                  <a:lnTo>
                    <a:pt x="4239679" y="1073658"/>
                  </a:lnTo>
                  <a:lnTo>
                    <a:pt x="4290619" y="1096619"/>
                  </a:lnTo>
                  <a:lnTo>
                    <a:pt x="4345737" y="1118920"/>
                  </a:lnTo>
                  <a:lnTo>
                    <a:pt x="4405185" y="1140612"/>
                  </a:lnTo>
                  <a:lnTo>
                    <a:pt x="4469066" y="1161770"/>
                  </a:lnTo>
                  <a:lnTo>
                    <a:pt x="4537519" y="1182433"/>
                  </a:lnTo>
                  <a:lnTo>
                    <a:pt x="4691050" y="1224927"/>
                  </a:lnTo>
                  <a:lnTo>
                    <a:pt x="4762995" y="1246682"/>
                  </a:lnTo>
                  <a:lnTo>
                    <a:pt x="4826851" y="1268196"/>
                  </a:lnTo>
                  <a:lnTo>
                    <a:pt x="4882947" y="1289723"/>
                  </a:lnTo>
                  <a:lnTo>
                    <a:pt x="4931651" y="1311529"/>
                  </a:lnTo>
                  <a:lnTo>
                    <a:pt x="4973307" y="1333868"/>
                  </a:lnTo>
                  <a:lnTo>
                    <a:pt x="5008283" y="1356995"/>
                  </a:lnTo>
                  <a:lnTo>
                    <a:pt x="5059540" y="1406690"/>
                  </a:lnTo>
                  <a:lnTo>
                    <a:pt x="5088242" y="1462659"/>
                  </a:lnTo>
                  <a:lnTo>
                    <a:pt x="5097183" y="1527009"/>
                  </a:lnTo>
                  <a:lnTo>
                    <a:pt x="5094719" y="1560982"/>
                  </a:lnTo>
                  <a:lnTo>
                    <a:pt x="5074424" y="1625244"/>
                  </a:lnTo>
                  <a:lnTo>
                    <a:pt x="5032210" y="1682242"/>
                  </a:lnTo>
                  <a:lnTo>
                    <a:pt x="5002339" y="1707134"/>
                  </a:lnTo>
                  <a:lnTo>
                    <a:pt x="4966347" y="1729168"/>
                  </a:lnTo>
                  <a:lnTo>
                    <a:pt x="4924031" y="1747977"/>
                  </a:lnTo>
                  <a:lnTo>
                    <a:pt x="4875161" y="1763217"/>
                  </a:lnTo>
                  <a:lnTo>
                    <a:pt x="4819548" y="1774532"/>
                  </a:lnTo>
                  <a:lnTo>
                    <a:pt x="4756950" y="1781581"/>
                  </a:lnTo>
                  <a:lnTo>
                    <a:pt x="4687163" y="1784007"/>
                  </a:lnTo>
                  <a:lnTo>
                    <a:pt x="4618761" y="1782152"/>
                  </a:lnTo>
                  <a:lnTo>
                    <a:pt x="4556823" y="1776730"/>
                  </a:lnTo>
                  <a:lnTo>
                    <a:pt x="4500600" y="1768043"/>
                  </a:lnTo>
                  <a:lnTo>
                    <a:pt x="4449267" y="1756359"/>
                  </a:lnTo>
                  <a:lnTo>
                    <a:pt x="4402074" y="1741957"/>
                  </a:lnTo>
                  <a:lnTo>
                    <a:pt x="4358208" y="1725117"/>
                  </a:lnTo>
                  <a:lnTo>
                    <a:pt x="4316882" y="1706105"/>
                  </a:lnTo>
                  <a:lnTo>
                    <a:pt x="4277334" y="1685201"/>
                  </a:lnTo>
                  <a:lnTo>
                    <a:pt x="4238752" y="1662696"/>
                  </a:lnTo>
                  <a:lnTo>
                    <a:pt x="4200372" y="1638846"/>
                  </a:lnTo>
                  <a:lnTo>
                    <a:pt x="4121023" y="1588236"/>
                  </a:lnTo>
                  <a:lnTo>
                    <a:pt x="4098036" y="1576171"/>
                  </a:lnTo>
                  <a:lnTo>
                    <a:pt x="4050893" y="1562404"/>
                  </a:lnTo>
                  <a:lnTo>
                    <a:pt x="3973538" y="1568132"/>
                  </a:lnTo>
                  <a:lnTo>
                    <a:pt x="3930281" y="1589379"/>
                  </a:lnTo>
                  <a:lnTo>
                    <a:pt x="3897757" y="1622806"/>
                  </a:lnTo>
                  <a:lnTo>
                    <a:pt x="3877272" y="1666811"/>
                  </a:lnTo>
                  <a:lnTo>
                    <a:pt x="3870160" y="1719757"/>
                  </a:lnTo>
                  <a:lnTo>
                    <a:pt x="3877805" y="1769033"/>
                  </a:lnTo>
                  <a:lnTo>
                    <a:pt x="3899217" y="1815439"/>
                  </a:lnTo>
                  <a:lnTo>
                    <a:pt x="3932097" y="1858378"/>
                  </a:lnTo>
                  <a:lnTo>
                    <a:pt x="3974134" y="1897303"/>
                  </a:lnTo>
                  <a:lnTo>
                    <a:pt x="4010990" y="1924024"/>
                  </a:lnTo>
                  <a:lnTo>
                    <a:pt x="4050373" y="1949069"/>
                  </a:lnTo>
                  <a:lnTo>
                    <a:pt x="4092041" y="1972437"/>
                  </a:lnTo>
                  <a:lnTo>
                    <a:pt x="4135742" y="1994090"/>
                  </a:lnTo>
                  <a:lnTo>
                    <a:pt x="4181233" y="2014004"/>
                  </a:lnTo>
                  <a:lnTo>
                    <a:pt x="4228287" y="2032152"/>
                  </a:lnTo>
                  <a:lnTo>
                    <a:pt x="4276636" y="2048510"/>
                  </a:lnTo>
                  <a:lnTo>
                    <a:pt x="4326052" y="2063038"/>
                  </a:lnTo>
                  <a:lnTo>
                    <a:pt x="4376267" y="2075726"/>
                  </a:lnTo>
                  <a:lnTo>
                    <a:pt x="4427067" y="2086533"/>
                  </a:lnTo>
                  <a:lnTo>
                    <a:pt x="4478185" y="2095436"/>
                  </a:lnTo>
                  <a:lnTo>
                    <a:pt x="4529391" y="2102408"/>
                  </a:lnTo>
                  <a:lnTo>
                    <a:pt x="4580433" y="2107425"/>
                  </a:lnTo>
                  <a:lnTo>
                    <a:pt x="4631055" y="2110448"/>
                  </a:lnTo>
                  <a:lnTo>
                    <a:pt x="4681029" y="2111464"/>
                  </a:lnTo>
                  <a:lnTo>
                    <a:pt x="4744745" y="2110168"/>
                  </a:lnTo>
                  <a:lnTo>
                    <a:pt x="4805845" y="2106320"/>
                  </a:lnTo>
                  <a:lnTo>
                    <a:pt x="4864316" y="2099995"/>
                  </a:lnTo>
                  <a:lnTo>
                    <a:pt x="4920132" y="2091232"/>
                  </a:lnTo>
                  <a:lnTo>
                    <a:pt x="4973320" y="2080120"/>
                  </a:lnTo>
                  <a:lnTo>
                    <a:pt x="5023853" y="2066709"/>
                  </a:lnTo>
                  <a:lnTo>
                    <a:pt x="5071719" y="2051075"/>
                  </a:lnTo>
                  <a:lnTo>
                    <a:pt x="5116906" y="2033270"/>
                  </a:lnTo>
                  <a:lnTo>
                    <a:pt x="5159426" y="2013356"/>
                  </a:lnTo>
                  <a:lnTo>
                    <a:pt x="5199265" y="1991398"/>
                  </a:lnTo>
                  <a:lnTo>
                    <a:pt x="5236400" y="1967471"/>
                  </a:lnTo>
                  <a:lnTo>
                    <a:pt x="5270843" y="1941626"/>
                  </a:lnTo>
                  <a:lnTo>
                    <a:pt x="5302567" y="1913940"/>
                  </a:lnTo>
                  <a:lnTo>
                    <a:pt x="5331587" y="1884464"/>
                  </a:lnTo>
                  <a:lnTo>
                    <a:pt x="5357863" y="1853272"/>
                  </a:lnTo>
                  <a:lnTo>
                    <a:pt x="5381422" y="1820418"/>
                  </a:lnTo>
                  <a:lnTo>
                    <a:pt x="5402237" y="1785975"/>
                  </a:lnTo>
                  <a:lnTo>
                    <a:pt x="5420296" y="1749996"/>
                  </a:lnTo>
                  <a:lnTo>
                    <a:pt x="5435600" y="1712556"/>
                  </a:lnTo>
                  <a:lnTo>
                    <a:pt x="5448147" y="1673720"/>
                  </a:lnTo>
                  <a:lnTo>
                    <a:pt x="5457914" y="1633537"/>
                  </a:lnTo>
                  <a:lnTo>
                    <a:pt x="5464899" y="1592084"/>
                  </a:lnTo>
                  <a:lnTo>
                    <a:pt x="5469090" y="1549412"/>
                  </a:lnTo>
                  <a:lnTo>
                    <a:pt x="5470499" y="1505597"/>
                  </a:lnTo>
                  <a:close/>
                </a:path>
              </a:pathLst>
            </a:custGeom>
            <a:solidFill>
              <a:srgbClr val="93C90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6404623" y="3556425"/>
              <a:ext cx="673735" cy="2084705"/>
            </a:xfrm>
            <a:custGeom>
              <a:avLst/>
              <a:gdLst/>
              <a:ahLst/>
              <a:cxnLst/>
              <a:rect l="l" t="t" r="r" b="b"/>
              <a:pathLst>
                <a:path w="673734" h="2084704">
                  <a:moveTo>
                    <a:pt x="673163" y="1893506"/>
                  </a:moveTo>
                  <a:lnTo>
                    <a:pt x="661924" y="1850771"/>
                  </a:lnTo>
                  <a:lnTo>
                    <a:pt x="639089" y="1811172"/>
                  </a:lnTo>
                  <a:lnTo>
                    <a:pt x="303949" y="1376464"/>
                  </a:lnTo>
                  <a:lnTo>
                    <a:pt x="271462" y="1344307"/>
                  </a:lnTo>
                  <a:lnTo>
                    <a:pt x="233006" y="1322552"/>
                  </a:lnTo>
                  <a:lnTo>
                    <a:pt x="190855" y="1311516"/>
                  </a:lnTo>
                  <a:lnTo>
                    <a:pt x="147281" y="1311478"/>
                  </a:lnTo>
                  <a:lnTo>
                    <a:pt x="104571" y="1322730"/>
                  </a:lnTo>
                  <a:lnTo>
                    <a:pt x="65011" y="1345565"/>
                  </a:lnTo>
                  <a:lnTo>
                    <a:pt x="32842" y="1378038"/>
                  </a:lnTo>
                  <a:lnTo>
                    <a:pt x="11099" y="1416494"/>
                  </a:lnTo>
                  <a:lnTo>
                    <a:pt x="50" y="1458633"/>
                  </a:lnTo>
                  <a:lnTo>
                    <a:pt x="0" y="1502194"/>
                  </a:lnTo>
                  <a:lnTo>
                    <a:pt x="11226" y="1544904"/>
                  </a:lnTo>
                  <a:lnTo>
                    <a:pt x="34036" y="1584502"/>
                  </a:lnTo>
                  <a:lnTo>
                    <a:pt x="369176" y="2019287"/>
                  </a:lnTo>
                  <a:lnTo>
                    <a:pt x="401662" y="2051418"/>
                  </a:lnTo>
                  <a:lnTo>
                    <a:pt x="440118" y="2073160"/>
                  </a:lnTo>
                  <a:lnTo>
                    <a:pt x="482282" y="2084209"/>
                  </a:lnTo>
                  <a:lnTo>
                    <a:pt x="525868" y="2084260"/>
                  </a:lnTo>
                  <a:lnTo>
                    <a:pt x="568591" y="2073021"/>
                  </a:lnTo>
                  <a:lnTo>
                    <a:pt x="608190" y="2050186"/>
                  </a:lnTo>
                  <a:lnTo>
                    <a:pt x="640321" y="2017712"/>
                  </a:lnTo>
                  <a:lnTo>
                    <a:pt x="662063" y="1979244"/>
                  </a:lnTo>
                  <a:lnTo>
                    <a:pt x="673112" y="1937080"/>
                  </a:lnTo>
                  <a:lnTo>
                    <a:pt x="673163" y="1893506"/>
                  </a:lnTo>
                  <a:close/>
                </a:path>
                <a:path w="673734" h="2084704">
                  <a:moveTo>
                    <a:pt x="673163" y="190766"/>
                  </a:moveTo>
                  <a:lnTo>
                    <a:pt x="673112" y="147180"/>
                  </a:lnTo>
                  <a:lnTo>
                    <a:pt x="662063" y="105016"/>
                  </a:lnTo>
                  <a:lnTo>
                    <a:pt x="640321" y="66560"/>
                  </a:lnTo>
                  <a:lnTo>
                    <a:pt x="608190" y="34074"/>
                  </a:lnTo>
                  <a:lnTo>
                    <a:pt x="568591" y="11239"/>
                  </a:lnTo>
                  <a:lnTo>
                    <a:pt x="525868" y="0"/>
                  </a:lnTo>
                  <a:lnTo>
                    <a:pt x="482282" y="50"/>
                  </a:lnTo>
                  <a:lnTo>
                    <a:pt x="440118" y="11099"/>
                  </a:lnTo>
                  <a:lnTo>
                    <a:pt x="401662" y="32842"/>
                  </a:lnTo>
                  <a:lnTo>
                    <a:pt x="369176" y="64973"/>
                  </a:lnTo>
                  <a:lnTo>
                    <a:pt x="34036" y="499757"/>
                  </a:lnTo>
                  <a:lnTo>
                    <a:pt x="11226" y="539356"/>
                  </a:lnTo>
                  <a:lnTo>
                    <a:pt x="0" y="582066"/>
                  </a:lnTo>
                  <a:lnTo>
                    <a:pt x="50" y="625640"/>
                  </a:lnTo>
                  <a:lnTo>
                    <a:pt x="11099" y="667778"/>
                  </a:lnTo>
                  <a:lnTo>
                    <a:pt x="32842" y="706221"/>
                  </a:lnTo>
                  <a:lnTo>
                    <a:pt x="65011" y="738695"/>
                  </a:lnTo>
                  <a:lnTo>
                    <a:pt x="104571" y="761530"/>
                  </a:lnTo>
                  <a:lnTo>
                    <a:pt x="147281" y="772795"/>
                  </a:lnTo>
                  <a:lnTo>
                    <a:pt x="190855" y="772756"/>
                  </a:lnTo>
                  <a:lnTo>
                    <a:pt x="233006" y="761707"/>
                  </a:lnTo>
                  <a:lnTo>
                    <a:pt x="271462" y="739965"/>
                  </a:lnTo>
                  <a:lnTo>
                    <a:pt x="303949" y="707796"/>
                  </a:lnTo>
                  <a:lnTo>
                    <a:pt x="639089" y="273100"/>
                  </a:lnTo>
                  <a:lnTo>
                    <a:pt x="661924" y="233489"/>
                  </a:lnTo>
                  <a:lnTo>
                    <a:pt x="673163" y="19076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134929" y="588418"/>
              <a:ext cx="6592605" cy="65913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2134905" y="7293149"/>
              <a:ext cx="6593205" cy="1105535"/>
            </a:xfrm>
            <a:custGeom>
              <a:avLst/>
              <a:gdLst/>
              <a:ahLst/>
              <a:cxnLst/>
              <a:rect l="l" t="t" r="r" b="b"/>
              <a:pathLst>
                <a:path w="6593205" h="1105534">
                  <a:moveTo>
                    <a:pt x="6040151" y="0"/>
                  </a:moveTo>
                  <a:lnTo>
                    <a:pt x="552590" y="0"/>
                  </a:lnTo>
                  <a:lnTo>
                    <a:pt x="504918" y="2027"/>
                  </a:lnTo>
                  <a:lnTo>
                    <a:pt x="458371" y="8000"/>
                  </a:lnTo>
                  <a:lnTo>
                    <a:pt x="413114" y="17751"/>
                  </a:lnTo>
                  <a:lnTo>
                    <a:pt x="369314" y="31116"/>
                  </a:lnTo>
                  <a:lnTo>
                    <a:pt x="327137" y="47929"/>
                  </a:lnTo>
                  <a:lnTo>
                    <a:pt x="286748" y="68025"/>
                  </a:lnTo>
                  <a:lnTo>
                    <a:pt x="248314" y="91237"/>
                  </a:lnTo>
                  <a:lnTo>
                    <a:pt x="212001" y="117400"/>
                  </a:lnTo>
                  <a:lnTo>
                    <a:pt x="177974" y="146348"/>
                  </a:lnTo>
                  <a:lnTo>
                    <a:pt x="146400" y="177916"/>
                  </a:lnTo>
                  <a:lnTo>
                    <a:pt x="117445" y="211939"/>
                  </a:lnTo>
                  <a:lnTo>
                    <a:pt x="91274" y="248250"/>
                  </a:lnTo>
                  <a:lnTo>
                    <a:pt x="68055" y="286683"/>
                  </a:lnTo>
                  <a:lnTo>
                    <a:pt x="47952" y="327074"/>
                  </a:lnTo>
                  <a:lnTo>
                    <a:pt x="31132" y="369257"/>
                  </a:lnTo>
                  <a:lnTo>
                    <a:pt x="17760" y="413065"/>
                  </a:lnTo>
                  <a:lnTo>
                    <a:pt x="8004" y="458334"/>
                  </a:lnTo>
                  <a:lnTo>
                    <a:pt x="2028" y="504897"/>
                  </a:lnTo>
                  <a:lnTo>
                    <a:pt x="0" y="552590"/>
                  </a:lnTo>
                  <a:lnTo>
                    <a:pt x="2028" y="600261"/>
                  </a:lnTo>
                  <a:lnTo>
                    <a:pt x="8004" y="646805"/>
                  </a:lnTo>
                  <a:lnTo>
                    <a:pt x="17760" y="692057"/>
                  </a:lnTo>
                  <a:lnTo>
                    <a:pt x="31132" y="735850"/>
                  </a:lnTo>
                  <a:lnTo>
                    <a:pt x="47952" y="778020"/>
                  </a:lnTo>
                  <a:lnTo>
                    <a:pt x="68055" y="818400"/>
                  </a:lnTo>
                  <a:lnTo>
                    <a:pt x="91274" y="856824"/>
                  </a:lnTo>
                  <a:lnTo>
                    <a:pt x="117445" y="893127"/>
                  </a:lnTo>
                  <a:lnTo>
                    <a:pt x="146400" y="927143"/>
                  </a:lnTo>
                  <a:lnTo>
                    <a:pt x="177974" y="958706"/>
                  </a:lnTo>
                  <a:lnTo>
                    <a:pt x="212001" y="987651"/>
                  </a:lnTo>
                  <a:lnTo>
                    <a:pt x="248314" y="1013811"/>
                  </a:lnTo>
                  <a:lnTo>
                    <a:pt x="286748" y="1037021"/>
                  </a:lnTo>
                  <a:lnTo>
                    <a:pt x="327137" y="1057115"/>
                  </a:lnTo>
                  <a:lnTo>
                    <a:pt x="369314" y="1073928"/>
                  </a:lnTo>
                  <a:lnTo>
                    <a:pt x="413114" y="1087293"/>
                  </a:lnTo>
                  <a:lnTo>
                    <a:pt x="458371" y="1097044"/>
                  </a:lnTo>
                  <a:lnTo>
                    <a:pt x="504918" y="1103017"/>
                  </a:lnTo>
                  <a:lnTo>
                    <a:pt x="552590" y="1105044"/>
                  </a:lnTo>
                  <a:lnTo>
                    <a:pt x="6040151" y="1105044"/>
                  </a:lnTo>
                  <a:lnTo>
                    <a:pt x="6087821" y="1103017"/>
                  </a:lnTo>
                  <a:lnTo>
                    <a:pt x="6134365" y="1097044"/>
                  </a:lnTo>
                  <a:lnTo>
                    <a:pt x="6179617" y="1087293"/>
                  </a:lnTo>
                  <a:lnTo>
                    <a:pt x="6223411" y="1073928"/>
                  </a:lnTo>
                  <a:lnTo>
                    <a:pt x="6265580" y="1057115"/>
                  </a:lnTo>
                  <a:lnTo>
                    <a:pt x="6305960" y="1037021"/>
                  </a:lnTo>
                  <a:lnTo>
                    <a:pt x="6344385" y="1013811"/>
                  </a:lnTo>
                  <a:lnTo>
                    <a:pt x="6380688" y="987651"/>
                  </a:lnTo>
                  <a:lnTo>
                    <a:pt x="6414704" y="958706"/>
                  </a:lnTo>
                  <a:lnTo>
                    <a:pt x="6446267" y="927143"/>
                  </a:lnTo>
                  <a:lnTo>
                    <a:pt x="6475212" y="893127"/>
                  </a:lnTo>
                  <a:lnTo>
                    <a:pt x="6501372" y="856824"/>
                  </a:lnTo>
                  <a:lnTo>
                    <a:pt x="6524582" y="818400"/>
                  </a:lnTo>
                  <a:lnTo>
                    <a:pt x="6544676" y="778020"/>
                  </a:lnTo>
                  <a:lnTo>
                    <a:pt x="6561488" y="735850"/>
                  </a:lnTo>
                  <a:lnTo>
                    <a:pt x="6574853" y="692057"/>
                  </a:lnTo>
                  <a:lnTo>
                    <a:pt x="6584605" y="646805"/>
                  </a:lnTo>
                  <a:lnTo>
                    <a:pt x="6590577" y="600261"/>
                  </a:lnTo>
                  <a:lnTo>
                    <a:pt x="6592605" y="552590"/>
                  </a:lnTo>
                  <a:lnTo>
                    <a:pt x="6590577" y="504897"/>
                  </a:lnTo>
                  <a:lnTo>
                    <a:pt x="6584605" y="458334"/>
                  </a:lnTo>
                  <a:lnTo>
                    <a:pt x="6574853" y="413065"/>
                  </a:lnTo>
                  <a:lnTo>
                    <a:pt x="6561488" y="369257"/>
                  </a:lnTo>
                  <a:lnTo>
                    <a:pt x="6544676" y="327074"/>
                  </a:lnTo>
                  <a:lnTo>
                    <a:pt x="6524582" y="286683"/>
                  </a:lnTo>
                  <a:lnTo>
                    <a:pt x="6501372" y="248250"/>
                  </a:lnTo>
                  <a:lnTo>
                    <a:pt x="6475212" y="211939"/>
                  </a:lnTo>
                  <a:lnTo>
                    <a:pt x="6446267" y="177916"/>
                  </a:lnTo>
                  <a:lnTo>
                    <a:pt x="6414704" y="146348"/>
                  </a:lnTo>
                  <a:lnTo>
                    <a:pt x="6380688" y="117400"/>
                  </a:lnTo>
                  <a:lnTo>
                    <a:pt x="6344385" y="91237"/>
                  </a:lnTo>
                  <a:lnTo>
                    <a:pt x="6305960" y="68025"/>
                  </a:lnTo>
                  <a:lnTo>
                    <a:pt x="6265580" y="47929"/>
                  </a:lnTo>
                  <a:lnTo>
                    <a:pt x="6223411" y="31116"/>
                  </a:lnTo>
                  <a:lnTo>
                    <a:pt x="6179617" y="17751"/>
                  </a:lnTo>
                  <a:lnTo>
                    <a:pt x="6134365" y="8000"/>
                  </a:lnTo>
                  <a:lnTo>
                    <a:pt x="6087821" y="2027"/>
                  </a:lnTo>
                  <a:lnTo>
                    <a:pt x="6040151" y="0"/>
                  </a:lnTo>
                  <a:close/>
                </a:path>
              </a:pathLst>
            </a:custGeom>
            <a:solidFill>
              <a:srgbClr val="95C93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/>
          <p:nvPr/>
        </p:nvSpPr>
        <p:spPr>
          <a:xfrm>
            <a:off x="13260452" y="7528111"/>
            <a:ext cx="4530090" cy="57594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3600" spc="135">
                <a:solidFill>
                  <a:srgbClr val="FFFFFF"/>
                </a:solidFill>
                <a:latin typeface="Arial"/>
                <a:cs typeface="Arial"/>
              </a:rPr>
              <a:t>YOUR</a:t>
            </a:r>
            <a:r>
              <a:rPr dirty="0" sz="3600" spc="3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600" spc="135">
                <a:solidFill>
                  <a:srgbClr val="FFFFFF"/>
                </a:solidFill>
                <a:latin typeface="Arial"/>
                <a:cs typeface="Arial"/>
              </a:rPr>
              <a:t>NAME</a:t>
            </a:r>
            <a:r>
              <a:rPr dirty="0" sz="3600" spc="3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600" spc="160">
                <a:solidFill>
                  <a:srgbClr val="FFFFFF"/>
                </a:solidFill>
                <a:latin typeface="Arial"/>
                <a:cs typeface="Arial"/>
              </a:rPr>
              <a:t>HERE</a:t>
            </a:r>
            <a:endParaRPr sz="3600">
              <a:latin typeface="Arial"/>
              <a:cs typeface="Arial"/>
            </a:endParaRPr>
          </a:p>
        </p:txBody>
      </p: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050352" rIns="0" bIns="0" rtlCol="0" vert="horz">
            <a:spAutoFit/>
          </a:bodyPr>
          <a:lstStyle/>
          <a:p>
            <a:pPr marL="574675">
              <a:lnSpc>
                <a:spcPct val="100000"/>
              </a:lnSpc>
              <a:spcBef>
                <a:spcPts val="100"/>
              </a:spcBef>
            </a:pPr>
            <a:r>
              <a:rPr dirty="0" sz="8950" spc="160">
                <a:latin typeface="Arial"/>
                <a:cs typeface="Arial"/>
              </a:rPr>
              <a:t>Join</a:t>
            </a:r>
            <a:r>
              <a:rPr dirty="0" sz="8950" spc="475">
                <a:latin typeface="Arial"/>
                <a:cs typeface="Arial"/>
              </a:rPr>
              <a:t> </a:t>
            </a:r>
            <a:r>
              <a:rPr dirty="0" sz="8950">
                <a:latin typeface="Arial"/>
                <a:cs typeface="Arial"/>
              </a:rPr>
              <a:t>me</a:t>
            </a:r>
            <a:r>
              <a:rPr dirty="0" sz="8950" spc="470">
                <a:latin typeface="Arial"/>
                <a:cs typeface="Arial"/>
              </a:rPr>
              <a:t> </a:t>
            </a:r>
            <a:r>
              <a:rPr dirty="0" sz="8950" spc="185">
                <a:latin typeface="Arial"/>
                <a:cs typeface="Arial"/>
              </a:rPr>
              <a:t>at</a:t>
            </a:r>
            <a:endParaRPr sz="8950">
              <a:latin typeface="Arial"/>
              <a:cs typeface="Arial"/>
            </a:endParaRPr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6699076"/>
            <a:ext cx="9061109" cy="4609479"/>
          </a:xfrm>
          <a:prstGeom prst="rect">
            <a:avLst/>
          </a:prstGeom>
        </p:spPr>
      </p:pic>
      <p:sp>
        <p:nvSpPr>
          <p:cNvPr id="11" name="object 11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53975" rIns="0" bIns="0" rtlCol="0" vert="horz">
            <a:spAutoFit/>
          </a:bodyPr>
          <a:lstStyle/>
          <a:p>
            <a:pPr algn="ctr" marR="120650">
              <a:lnSpc>
                <a:spcPct val="100000"/>
              </a:lnSpc>
              <a:spcBef>
                <a:spcPts val="425"/>
              </a:spcBef>
            </a:pPr>
            <a:r>
              <a:rPr dirty="0" spc="180"/>
              <a:t>JOIN</a:t>
            </a:r>
            <a:r>
              <a:rPr dirty="0" spc="430"/>
              <a:t> </a:t>
            </a:r>
            <a:r>
              <a:rPr dirty="0" spc="125"/>
              <a:t>ME</a:t>
            </a:r>
            <a:r>
              <a:rPr dirty="0" spc="385"/>
              <a:t> </a:t>
            </a:r>
            <a:r>
              <a:rPr dirty="0"/>
              <a:t>&amp;</a:t>
            </a:r>
            <a:r>
              <a:rPr dirty="0" spc="390"/>
              <a:t> </a:t>
            </a:r>
            <a:r>
              <a:rPr dirty="0" spc="204">
                <a:latin typeface="Arial Black"/>
                <a:cs typeface="Arial Black"/>
              </a:rPr>
              <a:t>REGISTER!</a:t>
            </a: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dirty="0" sz="3400" spc="110" b="1">
                <a:latin typeface="Arial"/>
                <a:cs typeface="Arial"/>
              </a:rPr>
              <a:t>SAN</a:t>
            </a:r>
            <a:r>
              <a:rPr dirty="0" sz="3400" spc="370" b="1">
                <a:latin typeface="Arial"/>
                <a:cs typeface="Arial"/>
              </a:rPr>
              <a:t> </a:t>
            </a:r>
            <a:r>
              <a:rPr dirty="0" sz="3400" spc="140" b="1">
                <a:latin typeface="Arial"/>
                <a:cs typeface="Arial"/>
              </a:rPr>
              <a:t>DIEGO,</a:t>
            </a:r>
            <a:r>
              <a:rPr dirty="0" sz="3400" spc="370" b="1">
                <a:latin typeface="Arial"/>
                <a:cs typeface="Arial"/>
              </a:rPr>
              <a:t> </a:t>
            </a:r>
            <a:r>
              <a:rPr dirty="0" sz="3400" spc="85" b="1">
                <a:latin typeface="Arial"/>
                <a:cs typeface="Arial"/>
              </a:rPr>
              <a:t>CA</a:t>
            </a:r>
            <a:r>
              <a:rPr dirty="0" sz="3400" spc="245" b="1">
                <a:latin typeface="Arial"/>
                <a:cs typeface="Arial"/>
              </a:rPr>
              <a:t> </a:t>
            </a:r>
            <a:r>
              <a:rPr dirty="0" sz="3400" b="1">
                <a:latin typeface="Arial"/>
                <a:cs typeface="Arial"/>
              </a:rPr>
              <a:t>|</a:t>
            </a:r>
            <a:r>
              <a:rPr dirty="0" sz="3400" spc="370" b="1">
                <a:latin typeface="Arial"/>
                <a:cs typeface="Arial"/>
              </a:rPr>
              <a:t> </a:t>
            </a:r>
            <a:r>
              <a:rPr dirty="0" sz="3400" b="1">
                <a:latin typeface="Arial"/>
                <a:cs typeface="Arial"/>
              </a:rPr>
              <a:t>OCT.</a:t>
            </a:r>
            <a:r>
              <a:rPr dirty="0" sz="3400" spc="370" b="1">
                <a:latin typeface="Arial"/>
                <a:cs typeface="Arial"/>
              </a:rPr>
              <a:t> </a:t>
            </a:r>
            <a:r>
              <a:rPr dirty="0" sz="3400" spc="170" b="1">
                <a:latin typeface="Arial"/>
                <a:cs typeface="Arial"/>
              </a:rPr>
              <a:t>26–</a:t>
            </a:r>
            <a:r>
              <a:rPr dirty="0" sz="3400" spc="110" b="1">
                <a:latin typeface="Arial"/>
                <a:cs typeface="Arial"/>
              </a:rPr>
              <a:t>29,</a:t>
            </a:r>
            <a:r>
              <a:rPr dirty="0" sz="3400" spc="375" b="1">
                <a:latin typeface="Arial"/>
                <a:cs typeface="Arial"/>
              </a:rPr>
              <a:t> </a:t>
            </a:r>
            <a:r>
              <a:rPr dirty="0" sz="3400" spc="150" b="1">
                <a:latin typeface="Arial"/>
                <a:cs typeface="Arial"/>
              </a:rPr>
              <a:t>2026</a:t>
            </a:r>
            <a:endParaRPr sz="3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148779" rIns="0" bIns="0" rtlCol="0" vert="horz">
            <a:spAutoFit/>
          </a:bodyPr>
          <a:lstStyle/>
          <a:p>
            <a:pPr marL="617855">
              <a:lnSpc>
                <a:spcPct val="100000"/>
              </a:lnSpc>
              <a:spcBef>
                <a:spcPts val="95"/>
              </a:spcBef>
            </a:pPr>
            <a:r>
              <a:rPr dirty="0" sz="8600" spc="90">
                <a:latin typeface="Arial"/>
                <a:cs typeface="Arial"/>
              </a:rPr>
              <a:t>I'm</a:t>
            </a:r>
            <a:r>
              <a:rPr dirty="0" sz="8600" spc="415">
                <a:latin typeface="Arial"/>
                <a:cs typeface="Arial"/>
              </a:rPr>
              <a:t> </a:t>
            </a:r>
            <a:r>
              <a:rPr dirty="0" sz="8600" spc="140">
                <a:latin typeface="Arial"/>
                <a:cs typeface="Arial"/>
              </a:rPr>
              <a:t>presenting</a:t>
            </a:r>
            <a:r>
              <a:rPr dirty="0" sz="8600" spc="415">
                <a:latin typeface="Arial"/>
                <a:cs typeface="Arial"/>
              </a:rPr>
              <a:t> </a:t>
            </a:r>
            <a:r>
              <a:rPr dirty="0" sz="8600" spc="140">
                <a:latin typeface="Arial"/>
                <a:cs typeface="Arial"/>
              </a:rPr>
              <a:t>at</a:t>
            </a:r>
            <a:endParaRPr sz="86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34929" y="588418"/>
            <a:ext cx="6592605" cy="6591300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12134905" y="7293149"/>
            <a:ext cx="6593205" cy="1105535"/>
          </a:xfrm>
          <a:custGeom>
            <a:avLst/>
            <a:gdLst/>
            <a:ahLst/>
            <a:cxnLst/>
            <a:rect l="l" t="t" r="r" b="b"/>
            <a:pathLst>
              <a:path w="6593205" h="1105534">
                <a:moveTo>
                  <a:pt x="6040151" y="0"/>
                </a:moveTo>
                <a:lnTo>
                  <a:pt x="552590" y="0"/>
                </a:lnTo>
                <a:lnTo>
                  <a:pt x="504918" y="2027"/>
                </a:lnTo>
                <a:lnTo>
                  <a:pt x="458371" y="8000"/>
                </a:lnTo>
                <a:lnTo>
                  <a:pt x="413114" y="17751"/>
                </a:lnTo>
                <a:lnTo>
                  <a:pt x="369314" y="31116"/>
                </a:lnTo>
                <a:lnTo>
                  <a:pt x="327137" y="47929"/>
                </a:lnTo>
                <a:lnTo>
                  <a:pt x="286748" y="68025"/>
                </a:lnTo>
                <a:lnTo>
                  <a:pt x="248314" y="91237"/>
                </a:lnTo>
                <a:lnTo>
                  <a:pt x="212001" y="117400"/>
                </a:lnTo>
                <a:lnTo>
                  <a:pt x="177974" y="146348"/>
                </a:lnTo>
                <a:lnTo>
                  <a:pt x="146400" y="177916"/>
                </a:lnTo>
                <a:lnTo>
                  <a:pt x="117445" y="211939"/>
                </a:lnTo>
                <a:lnTo>
                  <a:pt x="91274" y="248250"/>
                </a:lnTo>
                <a:lnTo>
                  <a:pt x="68055" y="286683"/>
                </a:lnTo>
                <a:lnTo>
                  <a:pt x="47952" y="327074"/>
                </a:lnTo>
                <a:lnTo>
                  <a:pt x="31132" y="369257"/>
                </a:lnTo>
                <a:lnTo>
                  <a:pt x="17760" y="413065"/>
                </a:lnTo>
                <a:lnTo>
                  <a:pt x="8004" y="458334"/>
                </a:lnTo>
                <a:lnTo>
                  <a:pt x="2028" y="504897"/>
                </a:lnTo>
                <a:lnTo>
                  <a:pt x="0" y="552590"/>
                </a:lnTo>
                <a:lnTo>
                  <a:pt x="2028" y="600261"/>
                </a:lnTo>
                <a:lnTo>
                  <a:pt x="8004" y="646805"/>
                </a:lnTo>
                <a:lnTo>
                  <a:pt x="17760" y="692057"/>
                </a:lnTo>
                <a:lnTo>
                  <a:pt x="31132" y="735850"/>
                </a:lnTo>
                <a:lnTo>
                  <a:pt x="47952" y="778020"/>
                </a:lnTo>
                <a:lnTo>
                  <a:pt x="68055" y="818400"/>
                </a:lnTo>
                <a:lnTo>
                  <a:pt x="91274" y="856824"/>
                </a:lnTo>
                <a:lnTo>
                  <a:pt x="117445" y="893127"/>
                </a:lnTo>
                <a:lnTo>
                  <a:pt x="146400" y="927143"/>
                </a:lnTo>
                <a:lnTo>
                  <a:pt x="177974" y="958706"/>
                </a:lnTo>
                <a:lnTo>
                  <a:pt x="212001" y="987651"/>
                </a:lnTo>
                <a:lnTo>
                  <a:pt x="248314" y="1013811"/>
                </a:lnTo>
                <a:lnTo>
                  <a:pt x="286748" y="1037021"/>
                </a:lnTo>
                <a:lnTo>
                  <a:pt x="327137" y="1057115"/>
                </a:lnTo>
                <a:lnTo>
                  <a:pt x="369314" y="1073928"/>
                </a:lnTo>
                <a:lnTo>
                  <a:pt x="413114" y="1087293"/>
                </a:lnTo>
                <a:lnTo>
                  <a:pt x="458371" y="1097044"/>
                </a:lnTo>
                <a:lnTo>
                  <a:pt x="504918" y="1103017"/>
                </a:lnTo>
                <a:lnTo>
                  <a:pt x="552590" y="1105044"/>
                </a:lnTo>
                <a:lnTo>
                  <a:pt x="6040151" y="1105044"/>
                </a:lnTo>
                <a:lnTo>
                  <a:pt x="6087821" y="1103017"/>
                </a:lnTo>
                <a:lnTo>
                  <a:pt x="6134365" y="1097044"/>
                </a:lnTo>
                <a:lnTo>
                  <a:pt x="6179617" y="1087293"/>
                </a:lnTo>
                <a:lnTo>
                  <a:pt x="6223411" y="1073928"/>
                </a:lnTo>
                <a:lnTo>
                  <a:pt x="6265580" y="1057115"/>
                </a:lnTo>
                <a:lnTo>
                  <a:pt x="6305960" y="1037021"/>
                </a:lnTo>
                <a:lnTo>
                  <a:pt x="6344385" y="1013811"/>
                </a:lnTo>
                <a:lnTo>
                  <a:pt x="6380688" y="987651"/>
                </a:lnTo>
                <a:lnTo>
                  <a:pt x="6414704" y="958706"/>
                </a:lnTo>
                <a:lnTo>
                  <a:pt x="6446267" y="927143"/>
                </a:lnTo>
                <a:lnTo>
                  <a:pt x="6475212" y="893127"/>
                </a:lnTo>
                <a:lnTo>
                  <a:pt x="6501372" y="856824"/>
                </a:lnTo>
                <a:lnTo>
                  <a:pt x="6524582" y="818400"/>
                </a:lnTo>
                <a:lnTo>
                  <a:pt x="6544676" y="778020"/>
                </a:lnTo>
                <a:lnTo>
                  <a:pt x="6561488" y="735850"/>
                </a:lnTo>
                <a:lnTo>
                  <a:pt x="6574853" y="692057"/>
                </a:lnTo>
                <a:lnTo>
                  <a:pt x="6584605" y="646805"/>
                </a:lnTo>
                <a:lnTo>
                  <a:pt x="6590577" y="600261"/>
                </a:lnTo>
                <a:lnTo>
                  <a:pt x="6592605" y="552590"/>
                </a:lnTo>
                <a:lnTo>
                  <a:pt x="6590577" y="504897"/>
                </a:lnTo>
                <a:lnTo>
                  <a:pt x="6584605" y="458334"/>
                </a:lnTo>
                <a:lnTo>
                  <a:pt x="6574853" y="413065"/>
                </a:lnTo>
                <a:lnTo>
                  <a:pt x="6561488" y="369257"/>
                </a:lnTo>
                <a:lnTo>
                  <a:pt x="6544676" y="327074"/>
                </a:lnTo>
                <a:lnTo>
                  <a:pt x="6524582" y="286683"/>
                </a:lnTo>
                <a:lnTo>
                  <a:pt x="6501372" y="248250"/>
                </a:lnTo>
                <a:lnTo>
                  <a:pt x="6475212" y="211939"/>
                </a:lnTo>
                <a:lnTo>
                  <a:pt x="6446267" y="177916"/>
                </a:lnTo>
                <a:lnTo>
                  <a:pt x="6414704" y="146348"/>
                </a:lnTo>
                <a:lnTo>
                  <a:pt x="6380688" y="117400"/>
                </a:lnTo>
                <a:lnTo>
                  <a:pt x="6344385" y="91237"/>
                </a:lnTo>
                <a:lnTo>
                  <a:pt x="6305960" y="68025"/>
                </a:lnTo>
                <a:lnTo>
                  <a:pt x="6265580" y="47929"/>
                </a:lnTo>
                <a:lnTo>
                  <a:pt x="6223411" y="31116"/>
                </a:lnTo>
                <a:lnTo>
                  <a:pt x="6179617" y="17751"/>
                </a:lnTo>
                <a:lnTo>
                  <a:pt x="6134365" y="8000"/>
                </a:lnTo>
                <a:lnTo>
                  <a:pt x="6087821" y="2027"/>
                </a:lnTo>
                <a:lnTo>
                  <a:pt x="6040151" y="0"/>
                </a:lnTo>
                <a:close/>
              </a:path>
            </a:pathLst>
          </a:custGeom>
          <a:solidFill>
            <a:srgbClr val="95C93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13260452" y="7528111"/>
            <a:ext cx="4530090" cy="57594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3600" spc="135">
                <a:solidFill>
                  <a:srgbClr val="FFFFFF"/>
                </a:solidFill>
                <a:latin typeface="Arial"/>
                <a:cs typeface="Arial"/>
              </a:rPr>
              <a:t>YOUR</a:t>
            </a:r>
            <a:r>
              <a:rPr dirty="0" sz="3600" spc="3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600" spc="135">
                <a:solidFill>
                  <a:srgbClr val="FFFFFF"/>
                </a:solidFill>
                <a:latin typeface="Arial"/>
                <a:cs typeface="Arial"/>
              </a:rPr>
              <a:t>NAME</a:t>
            </a:r>
            <a:r>
              <a:rPr dirty="0" sz="3600" spc="3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600" spc="160">
                <a:solidFill>
                  <a:srgbClr val="FFFFFF"/>
                </a:solidFill>
                <a:latin typeface="Arial"/>
                <a:cs typeface="Arial"/>
              </a:rPr>
              <a:t>HERE</a:t>
            </a:r>
            <a:endParaRPr sz="36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6699076"/>
            <a:ext cx="9061109" cy="4609479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1658011" y="3555106"/>
            <a:ext cx="1720214" cy="2087245"/>
          </a:xfrm>
          <a:custGeom>
            <a:avLst/>
            <a:gdLst/>
            <a:ahLst/>
            <a:cxnLst/>
            <a:rect l="l" t="t" r="r" b="b"/>
            <a:pathLst>
              <a:path w="1720214" h="2087245">
                <a:moveTo>
                  <a:pt x="1542298" y="0"/>
                </a:moveTo>
                <a:lnTo>
                  <a:pt x="1493245" y="6554"/>
                </a:lnTo>
                <a:lnTo>
                  <a:pt x="1450826" y="24917"/>
                </a:lnTo>
                <a:lnTo>
                  <a:pt x="1416058" y="53139"/>
                </a:lnTo>
                <a:lnTo>
                  <a:pt x="1389963" y="89270"/>
                </a:lnTo>
                <a:lnTo>
                  <a:pt x="1373558" y="131361"/>
                </a:lnTo>
                <a:lnTo>
                  <a:pt x="1367864" y="177460"/>
                </a:lnTo>
                <a:lnTo>
                  <a:pt x="1367864" y="1398428"/>
                </a:lnTo>
                <a:lnTo>
                  <a:pt x="312168" y="64249"/>
                </a:lnTo>
                <a:lnTo>
                  <a:pt x="287341" y="38722"/>
                </a:lnTo>
                <a:lnTo>
                  <a:pt x="255917" y="18358"/>
                </a:lnTo>
                <a:lnTo>
                  <a:pt x="220494" y="4876"/>
                </a:lnTo>
                <a:lnTo>
                  <a:pt x="183669" y="0"/>
                </a:lnTo>
                <a:lnTo>
                  <a:pt x="130726" y="6554"/>
                </a:lnTo>
                <a:lnTo>
                  <a:pt x="85698" y="24917"/>
                </a:lnTo>
                <a:lnTo>
                  <a:pt x="49349" y="53139"/>
                </a:lnTo>
                <a:lnTo>
                  <a:pt x="22441" y="89270"/>
                </a:lnTo>
                <a:lnTo>
                  <a:pt x="5737" y="131361"/>
                </a:lnTo>
                <a:lnTo>
                  <a:pt x="0" y="177460"/>
                </a:lnTo>
                <a:lnTo>
                  <a:pt x="0" y="1912507"/>
                </a:lnTo>
                <a:lnTo>
                  <a:pt x="6336" y="1958378"/>
                </a:lnTo>
                <a:lnTo>
                  <a:pt x="24151" y="1999907"/>
                </a:lnTo>
                <a:lnTo>
                  <a:pt x="51658" y="2035311"/>
                </a:lnTo>
                <a:lnTo>
                  <a:pt x="87066" y="2062806"/>
                </a:lnTo>
                <a:lnTo>
                  <a:pt x="128588" y="2080610"/>
                </a:lnTo>
                <a:lnTo>
                  <a:pt x="174434" y="2086941"/>
                </a:lnTo>
                <a:lnTo>
                  <a:pt x="221587" y="2080820"/>
                </a:lnTo>
                <a:lnTo>
                  <a:pt x="263986" y="2063478"/>
                </a:lnTo>
                <a:lnTo>
                  <a:pt x="299928" y="2036445"/>
                </a:lnTo>
                <a:lnTo>
                  <a:pt x="327709" y="2001252"/>
                </a:lnTo>
                <a:lnTo>
                  <a:pt x="345627" y="1959429"/>
                </a:lnTo>
                <a:lnTo>
                  <a:pt x="351978" y="1912507"/>
                </a:lnTo>
                <a:lnTo>
                  <a:pt x="351978" y="688502"/>
                </a:lnTo>
                <a:lnTo>
                  <a:pt x="1407663" y="2022692"/>
                </a:lnTo>
                <a:lnTo>
                  <a:pt x="1434737" y="2050802"/>
                </a:lnTo>
                <a:lnTo>
                  <a:pt x="1465816" y="2070880"/>
                </a:lnTo>
                <a:lnTo>
                  <a:pt x="1501477" y="2082926"/>
                </a:lnTo>
                <a:lnTo>
                  <a:pt x="1542298" y="2086941"/>
                </a:lnTo>
                <a:lnTo>
                  <a:pt x="1591575" y="2080610"/>
                </a:lnTo>
                <a:lnTo>
                  <a:pt x="1634555" y="2062806"/>
                </a:lnTo>
                <a:lnTo>
                  <a:pt x="1670051" y="2035311"/>
                </a:lnTo>
                <a:lnTo>
                  <a:pt x="1696875" y="1999907"/>
                </a:lnTo>
                <a:lnTo>
                  <a:pt x="1713840" y="1958378"/>
                </a:lnTo>
                <a:lnTo>
                  <a:pt x="1719759" y="1912507"/>
                </a:lnTo>
                <a:lnTo>
                  <a:pt x="1719759" y="177460"/>
                </a:lnTo>
                <a:lnTo>
                  <a:pt x="1713840" y="131361"/>
                </a:lnTo>
                <a:lnTo>
                  <a:pt x="1696875" y="89270"/>
                </a:lnTo>
                <a:lnTo>
                  <a:pt x="1670051" y="53139"/>
                </a:lnTo>
                <a:lnTo>
                  <a:pt x="1634555" y="24917"/>
                </a:lnTo>
                <a:lnTo>
                  <a:pt x="1591575" y="6554"/>
                </a:lnTo>
                <a:lnTo>
                  <a:pt x="154229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699647" y="3579585"/>
            <a:ext cx="1515110" cy="2038350"/>
          </a:xfrm>
          <a:custGeom>
            <a:avLst/>
            <a:gdLst/>
            <a:ahLst/>
            <a:cxnLst/>
            <a:rect l="l" t="t" r="r" b="b"/>
            <a:pathLst>
              <a:path w="1515110" h="2038350">
                <a:moveTo>
                  <a:pt x="1291353" y="0"/>
                </a:moveTo>
                <a:lnTo>
                  <a:pt x="189711" y="0"/>
                </a:lnTo>
                <a:lnTo>
                  <a:pt x="139530" y="6602"/>
                </a:lnTo>
                <a:lnTo>
                  <a:pt x="94282" y="25275"/>
                </a:lnTo>
                <a:lnTo>
                  <a:pt x="55837" y="54315"/>
                </a:lnTo>
                <a:lnTo>
                  <a:pt x="26062" y="92019"/>
                </a:lnTo>
                <a:lnTo>
                  <a:pt x="6827" y="136686"/>
                </a:lnTo>
                <a:lnTo>
                  <a:pt x="0" y="186612"/>
                </a:lnTo>
                <a:lnTo>
                  <a:pt x="0" y="1851367"/>
                </a:lnTo>
                <a:lnTo>
                  <a:pt x="6827" y="1901293"/>
                </a:lnTo>
                <a:lnTo>
                  <a:pt x="26062" y="1945960"/>
                </a:lnTo>
                <a:lnTo>
                  <a:pt x="55837" y="1983664"/>
                </a:lnTo>
                <a:lnTo>
                  <a:pt x="94282" y="2012704"/>
                </a:lnTo>
                <a:lnTo>
                  <a:pt x="139530" y="2031377"/>
                </a:lnTo>
                <a:lnTo>
                  <a:pt x="189711" y="2037979"/>
                </a:lnTo>
                <a:lnTo>
                  <a:pt x="1337205" y="2037979"/>
                </a:lnTo>
                <a:lnTo>
                  <a:pt x="1384351" y="2032089"/>
                </a:lnTo>
                <a:lnTo>
                  <a:pt x="1426735" y="2015322"/>
                </a:lnTo>
                <a:lnTo>
                  <a:pt x="1462657" y="1989037"/>
                </a:lnTo>
                <a:lnTo>
                  <a:pt x="1490418" y="1954591"/>
                </a:lnTo>
                <a:lnTo>
                  <a:pt x="1508320" y="1913341"/>
                </a:lnTo>
                <a:lnTo>
                  <a:pt x="1514665" y="1866644"/>
                </a:lnTo>
                <a:lnTo>
                  <a:pt x="1508320" y="1819722"/>
                </a:lnTo>
                <a:lnTo>
                  <a:pt x="1490418" y="1777899"/>
                </a:lnTo>
                <a:lnTo>
                  <a:pt x="1462657" y="1742706"/>
                </a:lnTo>
                <a:lnTo>
                  <a:pt x="1426735" y="1715673"/>
                </a:lnTo>
                <a:lnTo>
                  <a:pt x="1384351" y="1698331"/>
                </a:lnTo>
                <a:lnTo>
                  <a:pt x="1337205" y="1692210"/>
                </a:lnTo>
                <a:lnTo>
                  <a:pt x="373308" y="1692210"/>
                </a:lnTo>
                <a:lnTo>
                  <a:pt x="373308" y="1178142"/>
                </a:lnTo>
                <a:lnTo>
                  <a:pt x="878224" y="1178142"/>
                </a:lnTo>
                <a:lnTo>
                  <a:pt x="924070" y="1172245"/>
                </a:lnTo>
                <a:lnTo>
                  <a:pt x="965592" y="1155463"/>
                </a:lnTo>
                <a:lnTo>
                  <a:pt x="1001000" y="1129159"/>
                </a:lnTo>
                <a:lnTo>
                  <a:pt x="1028507" y="1094694"/>
                </a:lnTo>
                <a:lnTo>
                  <a:pt x="1046322" y="1053431"/>
                </a:lnTo>
                <a:lnTo>
                  <a:pt x="1052659" y="1006733"/>
                </a:lnTo>
                <a:lnTo>
                  <a:pt x="1046322" y="959806"/>
                </a:lnTo>
                <a:lnTo>
                  <a:pt x="1028507" y="917980"/>
                </a:lnTo>
                <a:lnTo>
                  <a:pt x="1001000" y="882785"/>
                </a:lnTo>
                <a:lnTo>
                  <a:pt x="965592" y="855752"/>
                </a:lnTo>
                <a:lnTo>
                  <a:pt x="924070" y="838409"/>
                </a:lnTo>
                <a:lnTo>
                  <a:pt x="878224" y="832288"/>
                </a:lnTo>
                <a:lnTo>
                  <a:pt x="373308" y="832288"/>
                </a:lnTo>
                <a:lnTo>
                  <a:pt x="373308" y="345769"/>
                </a:lnTo>
                <a:lnTo>
                  <a:pt x="1291353" y="345769"/>
                </a:lnTo>
                <a:lnTo>
                  <a:pt x="1338470" y="339648"/>
                </a:lnTo>
                <a:lnTo>
                  <a:pt x="1380846" y="322306"/>
                </a:lnTo>
                <a:lnTo>
                  <a:pt x="1416773" y="295272"/>
                </a:lnTo>
                <a:lnTo>
                  <a:pt x="1444547" y="260077"/>
                </a:lnTo>
                <a:lnTo>
                  <a:pt x="1462463" y="218251"/>
                </a:lnTo>
                <a:lnTo>
                  <a:pt x="1468813" y="171324"/>
                </a:lnTo>
                <a:lnTo>
                  <a:pt x="1462463" y="124632"/>
                </a:lnTo>
                <a:lnTo>
                  <a:pt x="1444547" y="83385"/>
                </a:lnTo>
                <a:lnTo>
                  <a:pt x="1416773" y="48940"/>
                </a:lnTo>
                <a:lnTo>
                  <a:pt x="1380846" y="22656"/>
                </a:lnTo>
                <a:lnTo>
                  <a:pt x="1338470" y="5890"/>
                </a:lnTo>
                <a:lnTo>
                  <a:pt x="129135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7301236" y="3555071"/>
            <a:ext cx="1744345" cy="2099310"/>
          </a:xfrm>
          <a:custGeom>
            <a:avLst/>
            <a:gdLst/>
            <a:ahLst/>
            <a:cxnLst/>
            <a:rect l="l" t="t" r="r" b="b"/>
            <a:pathLst>
              <a:path w="1744345" h="2099310">
                <a:moveTo>
                  <a:pt x="1557586" y="0"/>
                </a:moveTo>
                <a:lnTo>
                  <a:pt x="1507624" y="6827"/>
                </a:lnTo>
                <a:lnTo>
                  <a:pt x="1462934" y="26062"/>
                </a:lnTo>
                <a:lnTo>
                  <a:pt x="1425215" y="55838"/>
                </a:lnTo>
                <a:lnTo>
                  <a:pt x="1396168" y="94286"/>
                </a:lnTo>
                <a:lnTo>
                  <a:pt x="1377493" y="139536"/>
                </a:lnTo>
                <a:lnTo>
                  <a:pt x="1370890" y="189721"/>
                </a:lnTo>
                <a:lnTo>
                  <a:pt x="1370890" y="1279091"/>
                </a:lnTo>
                <a:lnTo>
                  <a:pt x="1369114" y="1328407"/>
                </a:lnTo>
                <a:lnTo>
                  <a:pt x="1363800" y="1375804"/>
                </a:lnTo>
                <a:lnTo>
                  <a:pt x="1354966" y="1421144"/>
                </a:lnTo>
                <a:lnTo>
                  <a:pt x="1342631" y="1464290"/>
                </a:lnTo>
                <a:lnTo>
                  <a:pt x="1326813" y="1505102"/>
                </a:lnTo>
                <a:lnTo>
                  <a:pt x="1307530" y="1543444"/>
                </a:lnTo>
                <a:lnTo>
                  <a:pt x="1284802" y="1579176"/>
                </a:lnTo>
                <a:lnTo>
                  <a:pt x="1258647" y="1612161"/>
                </a:lnTo>
                <a:lnTo>
                  <a:pt x="1229083" y="1642260"/>
                </a:lnTo>
                <a:lnTo>
                  <a:pt x="1196130" y="1669335"/>
                </a:lnTo>
                <a:lnTo>
                  <a:pt x="1159805" y="1693249"/>
                </a:lnTo>
                <a:lnTo>
                  <a:pt x="1120127" y="1713862"/>
                </a:lnTo>
                <a:lnTo>
                  <a:pt x="1077116" y="1731038"/>
                </a:lnTo>
                <a:lnTo>
                  <a:pt x="1030788" y="1744637"/>
                </a:lnTo>
                <a:lnTo>
                  <a:pt x="981164" y="1754522"/>
                </a:lnTo>
                <a:lnTo>
                  <a:pt x="928261" y="1760554"/>
                </a:lnTo>
                <a:lnTo>
                  <a:pt x="872099" y="1762595"/>
                </a:lnTo>
                <a:lnTo>
                  <a:pt x="815936" y="1760554"/>
                </a:lnTo>
                <a:lnTo>
                  <a:pt x="763034" y="1754522"/>
                </a:lnTo>
                <a:lnTo>
                  <a:pt x="713410" y="1744637"/>
                </a:lnTo>
                <a:lnTo>
                  <a:pt x="667083" y="1731038"/>
                </a:lnTo>
                <a:lnTo>
                  <a:pt x="624072" y="1713862"/>
                </a:lnTo>
                <a:lnTo>
                  <a:pt x="584395" y="1693249"/>
                </a:lnTo>
                <a:lnTo>
                  <a:pt x="548071" y="1669335"/>
                </a:lnTo>
                <a:lnTo>
                  <a:pt x="515119" y="1642260"/>
                </a:lnTo>
                <a:lnTo>
                  <a:pt x="485556" y="1612161"/>
                </a:lnTo>
                <a:lnTo>
                  <a:pt x="459402" y="1579176"/>
                </a:lnTo>
                <a:lnTo>
                  <a:pt x="436674" y="1543444"/>
                </a:lnTo>
                <a:lnTo>
                  <a:pt x="417393" y="1505102"/>
                </a:lnTo>
                <a:lnTo>
                  <a:pt x="401575" y="1464290"/>
                </a:lnTo>
                <a:lnTo>
                  <a:pt x="389241" y="1421144"/>
                </a:lnTo>
                <a:lnTo>
                  <a:pt x="380407" y="1375804"/>
                </a:lnTo>
                <a:lnTo>
                  <a:pt x="375093" y="1328407"/>
                </a:lnTo>
                <a:lnTo>
                  <a:pt x="373318" y="1279091"/>
                </a:lnTo>
                <a:lnTo>
                  <a:pt x="373318" y="189721"/>
                </a:lnTo>
                <a:lnTo>
                  <a:pt x="366714" y="139536"/>
                </a:lnTo>
                <a:lnTo>
                  <a:pt x="348037" y="94286"/>
                </a:lnTo>
                <a:lnTo>
                  <a:pt x="318987" y="55838"/>
                </a:lnTo>
                <a:lnTo>
                  <a:pt x="281266" y="26062"/>
                </a:lnTo>
                <a:lnTo>
                  <a:pt x="236574" y="6827"/>
                </a:lnTo>
                <a:lnTo>
                  <a:pt x="186612" y="0"/>
                </a:lnTo>
                <a:lnTo>
                  <a:pt x="136689" y="6827"/>
                </a:lnTo>
                <a:lnTo>
                  <a:pt x="92024" y="26062"/>
                </a:lnTo>
                <a:lnTo>
                  <a:pt x="54319" y="55838"/>
                </a:lnTo>
                <a:lnTo>
                  <a:pt x="25277" y="94286"/>
                </a:lnTo>
                <a:lnTo>
                  <a:pt x="6603" y="139536"/>
                </a:lnTo>
                <a:lnTo>
                  <a:pt x="0" y="189721"/>
                </a:lnTo>
                <a:lnTo>
                  <a:pt x="0" y="1239365"/>
                </a:lnTo>
                <a:lnTo>
                  <a:pt x="1087" y="1291343"/>
                </a:lnTo>
                <a:lnTo>
                  <a:pt x="4333" y="1342005"/>
                </a:lnTo>
                <a:lnTo>
                  <a:pt x="9713" y="1391321"/>
                </a:lnTo>
                <a:lnTo>
                  <a:pt x="17202" y="1439257"/>
                </a:lnTo>
                <a:lnTo>
                  <a:pt x="26777" y="1485784"/>
                </a:lnTo>
                <a:lnTo>
                  <a:pt x="38412" y="1530870"/>
                </a:lnTo>
                <a:lnTo>
                  <a:pt x="52083" y="1574484"/>
                </a:lnTo>
                <a:lnTo>
                  <a:pt x="67766" y="1616594"/>
                </a:lnTo>
                <a:lnTo>
                  <a:pt x="85435" y="1657169"/>
                </a:lnTo>
                <a:lnTo>
                  <a:pt x="105067" y="1696177"/>
                </a:lnTo>
                <a:lnTo>
                  <a:pt x="126638" y="1733588"/>
                </a:lnTo>
                <a:lnTo>
                  <a:pt x="150121" y="1769370"/>
                </a:lnTo>
                <a:lnTo>
                  <a:pt x="175494" y="1803492"/>
                </a:lnTo>
                <a:lnTo>
                  <a:pt x="202731" y="1835922"/>
                </a:lnTo>
                <a:lnTo>
                  <a:pt x="231808" y="1866630"/>
                </a:lnTo>
                <a:lnTo>
                  <a:pt x="262700" y="1895583"/>
                </a:lnTo>
                <a:lnTo>
                  <a:pt x="295384" y="1922751"/>
                </a:lnTo>
                <a:lnTo>
                  <a:pt x="329834" y="1948102"/>
                </a:lnTo>
                <a:lnTo>
                  <a:pt x="366026" y="1971604"/>
                </a:lnTo>
                <a:lnTo>
                  <a:pt x="403935" y="1993228"/>
                </a:lnTo>
                <a:lnTo>
                  <a:pt x="443538" y="2012940"/>
                </a:lnTo>
                <a:lnTo>
                  <a:pt x="484808" y="2030711"/>
                </a:lnTo>
                <a:lnTo>
                  <a:pt x="527723" y="2046508"/>
                </a:lnTo>
                <a:lnTo>
                  <a:pt x="572257" y="2060300"/>
                </a:lnTo>
                <a:lnTo>
                  <a:pt x="618386" y="2072056"/>
                </a:lnTo>
                <a:lnTo>
                  <a:pt x="666086" y="2081746"/>
                </a:lnTo>
                <a:lnTo>
                  <a:pt x="715332" y="2089336"/>
                </a:lnTo>
                <a:lnTo>
                  <a:pt x="766098" y="2094797"/>
                </a:lnTo>
                <a:lnTo>
                  <a:pt x="818362" y="2098096"/>
                </a:lnTo>
                <a:lnTo>
                  <a:pt x="872099" y="2099203"/>
                </a:lnTo>
                <a:lnTo>
                  <a:pt x="925835" y="2098096"/>
                </a:lnTo>
                <a:lnTo>
                  <a:pt x="978099" y="2094797"/>
                </a:lnTo>
                <a:lnTo>
                  <a:pt x="1028866" y="2089336"/>
                </a:lnTo>
                <a:lnTo>
                  <a:pt x="1078112" y="2081746"/>
                </a:lnTo>
                <a:lnTo>
                  <a:pt x="1125811" y="2072056"/>
                </a:lnTo>
                <a:lnTo>
                  <a:pt x="1171941" y="2060300"/>
                </a:lnTo>
                <a:lnTo>
                  <a:pt x="1216475" y="2046508"/>
                </a:lnTo>
                <a:lnTo>
                  <a:pt x="1259391" y="2030711"/>
                </a:lnTo>
                <a:lnTo>
                  <a:pt x="1300662" y="2012940"/>
                </a:lnTo>
                <a:lnTo>
                  <a:pt x="1340265" y="1993228"/>
                </a:lnTo>
                <a:lnTo>
                  <a:pt x="1378175" y="1971604"/>
                </a:lnTo>
                <a:lnTo>
                  <a:pt x="1414367" y="1948102"/>
                </a:lnTo>
                <a:lnTo>
                  <a:pt x="1448817" y="1922751"/>
                </a:lnTo>
                <a:lnTo>
                  <a:pt x="1481501" y="1895583"/>
                </a:lnTo>
                <a:lnTo>
                  <a:pt x="1512395" y="1866630"/>
                </a:lnTo>
                <a:lnTo>
                  <a:pt x="1541472" y="1835922"/>
                </a:lnTo>
                <a:lnTo>
                  <a:pt x="1568710" y="1803492"/>
                </a:lnTo>
                <a:lnTo>
                  <a:pt x="1594083" y="1769370"/>
                </a:lnTo>
                <a:lnTo>
                  <a:pt x="1617567" y="1733588"/>
                </a:lnTo>
                <a:lnTo>
                  <a:pt x="1639137" y="1696177"/>
                </a:lnTo>
                <a:lnTo>
                  <a:pt x="1658770" y="1657169"/>
                </a:lnTo>
                <a:lnTo>
                  <a:pt x="1676440" y="1616594"/>
                </a:lnTo>
                <a:lnTo>
                  <a:pt x="1692123" y="1574484"/>
                </a:lnTo>
                <a:lnTo>
                  <a:pt x="1705795" y="1530870"/>
                </a:lnTo>
                <a:lnTo>
                  <a:pt x="1717430" y="1485784"/>
                </a:lnTo>
                <a:lnTo>
                  <a:pt x="1727005" y="1439257"/>
                </a:lnTo>
                <a:lnTo>
                  <a:pt x="1734494" y="1391321"/>
                </a:lnTo>
                <a:lnTo>
                  <a:pt x="1739875" y="1342005"/>
                </a:lnTo>
                <a:lnTo>
                  <a:pt x="1743121" y="1291343"/>
                </a:lnTo>
                <a:lnTo>
                  <a:pt x="1744208" y="1239365"/>
                </a:lnTo>
                <a:lnTo>
                  <a:pt x="1744208" y="189721"/>
                </a:lnTo>
                <a:lnTo>
                  <a:pt x="1737605" y="139536"/>
                </a:lnTo>
                <a:lnTo>
                  <a:pt x="1718930" y="94286"/>
                </a:lnTo>
                <a:lnTo>
                  <a:pt x="1689888" y="55838"/>
                </a:lnTo>
                <a:lnTo>
                  <a:pt x="1652181" y="26062"/>
                </a:lnTo>
                <a:lnTo>
                  <a:pt x="1607512" y="6827"/>
                </a:lnTo>
                <a:lnTo>
                  <a:pt x="1557586" y="0"/>
                </a:lnTo>
                <a:close/>
              </a:path>
            </a:pathLst>
          </a:custGeom>
          <a:solidFill>
            <a:srgbClr val="93C90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9283475" y="3542809"/>
            <a:ext cx="1600835" cy="2112010"/>
          </a:xfrm>
          <a:custGeom>
            <a:avLst/>
            <a:gdLst/>
            <a:ahLst/>
            <a:cxnLst/>
            <a:rect l="l" t="t" r="r" b="b"/>
            <a:pathLst>
              <a:path w="1600834" h="2112010">
                <a:moveTo>
                  <a:pt x="829262" y="0"/>
                </a:moveTo>
                <a:lnTo>
                  <a:pt x="769309" y="1034"/>
                </a:lnTo>
                <a:lnTo>
                  <a:pt x="711147" y="4130"/>
                </a:lnTo>
                <a:lnTo>
                  <a:pt x="654842" y="9278"/>
                </a:lnTo>
                <a:lnTo>
                  <a:pt x="600462" y="16465"/>
                </a:lnTo>
                <a:lnTo>
                  <a:pt x="548076" y="25683"/>
                </a:lnTo>
                <a:lnTo>
                  <a:pt x="497750" y="36920"/>
                </a:lnTo>
                <a:lnTo>
                  <a:pt x="449553" y="50165"/>
                </a:lnTo>
                <a:lnTo>
                  <a:pt x="403552" y="65407"/>
                </a:lnTo>
                <a:lnTo>
                  <a:pt x="359814" y="82637"/>
                </a:lnTo>
                <a:lnTo>
                  <a:pt x="318408" y="101843"/>
                </a:lnTo>
                <a:lnTo>
                  <a:pt x="279401" y="123015"/>
                </a:lnTo>
                <a:lnTo>
                  <a:pt x="242861" y="146142"/>
                </a:lnTo>
                <a:lnTo>
                  <a:pt x="208855" y="171213"/>
                </a:lnTo>
                <a:lnTo>
                  <a:pt x="177452" y="198217"/>
                </a:lnTo>
                <a:lnTo>
                  <a:pt x="148718" y="227145"/>
                </a:lnTo>
                <a:lnTo>
                  <a:pt x="122721" y="257985"/>
                </a:lnTo>
                <a:lnTo>
                  <a:pt x="99529" y="290727"/>
                </a:lnTo>
                <a:lnTo>
                  <a:pt x="79210" y="325359"/>
                </a:lnTo>
                <a:lnTo>
                  <a:pt x="61832" y="361872"/>
                </a:lnTo>
                <a:lnTo>
                  <a:pt x="47461" y="400254"/>
                </a:lnTo>
                <a:lnTo>
                  <a:pt x="36166" y="440495"/>
                </a:lnTo>
                <a:lnTo>
                  <a:pt x="28015" y="482584"/>
                </a:lnTo>
                <a:lnTo>
                  <a:pt x="23074" y="526511"/>
                </a:lnTo>
                <a:lnTo>
                  <a:pt x="21412" y="572265"/>
                </a:lnTo>
                <a:lnTo>
                  <a:pt x="22457" y="613200"/>
                </a:lnTo>
                <a:lnTo>
                  <a:pt x="25676" y="652598"/>
                </a:lnTo>
                <a:lnTo>
                  <a:pt x="31195" y="690514"/>
                </a:lnTo>
                <a:lnTo>
                  <a:pt x="49635" y="762122"/>
                </a:lnTo>
                <a:lnTo>
                  <a:pt x="78786" y="828464"/>
                </a:lnTo>
                <a:lnTo>
                  <a:pt x="119654" y="889981"/>
                </a:lnTo>
                <a:lnTo>
                  <a:pt x="144798" y="919068"/>
                </a:lnTo>
                <a:lnTo>
                  <a:pt x="173248" y="947113"/>
                </a:lnTo>
                <a:lnTo>
                  <a:pt x="205132" y="974173"/>
                </a:lnTo>
                <a:lnTo>
                  <a:pt x="240575" y="1000302"/>
                </a:lnTo>
                <a:lnTo>
                  <a:pt x="279703" y="1025555"/>
                </a:lnTo>
                <a:lnTo>
                  <a:pt x="322642" y="1049988"/>
                </a:lnTo>
                <a:lnTo>
                  <a:pt x="369517" y="1073655"/>
                </a:lnTo>
                <a:lnTo>
                  <a:pt x="420456" y="1096611"/>
                </a:lnTo>
                <a:lnTo>
                  <a:pt x="475584" y="1118912"/>
                </a:lnTo>
                <a:lnTo>
                  <a:pt x="535026" y="1140613"/>
                </a:lnTo>
                <a:lnTo>
                  <a:pt x="598909" y="1161769"/>
                </a:lnTo>
                <a:lnTo>
                  <a:pt x="667358" y="1182434"/>
                </a:lnTo>
                <a:lnTo>
                  <a:pt x="820894" y="1224924"/>
                </a:lnTo>
                <a:lnTo>
                  <a:pt x="892839" y="1246680"/>
                </a:lnTo>
                <a:lnTo>
                  <a:pt x="956686" y="1268192"/>
                </a:lnTo>
                <a:lnTo>
                  <a:pt x="1012788" y="1289719"/>
                </a:lnTo>
                <a:lnTo>
                  <a:pt x="1061494" y="1311522"/>
                </a:lnTo>
                <a:lnTo>
                  <a:pt x="1103155" y="1333860"/>
                </a:lnTo>
                <a:lnTo>
                  <a:pt x="1138123" y="1356992"/>
                </a:lnTo>
                <a:lnTo>
                  <a:pt x="1189382" y="1406679"/>
                </a:lnTo>
                <a:lnTo>
                  <a:pt x="1218078" y="1462660"/>
                </a:lnTo>
                <a:lnTo>
                  <a:pt x="1227020" y="1527011"/>
                </a:lnTo>
                <a:lnTo>
                  <a:pt x="1224563" y="1560983"/>
                </a:lnTo>
                <a:lnTo>
                  <a:pt x="1204267" y="1625238"/>
                </a:lnTo>
                <a:lnTo>
                  <a:pt x="1162045" y="1682231"/>
                </a:lnTo>
                <a:lnTo>
                  <a:pt x="1132180" y="1707128"/>
                </a:lnTo>
                <a:lnTo>
                  <a:pt x="1096194" y="1729157"/>
                </a:lnTo>
                <a:lnTo>
                  <a:pt x="1053875" y="1747968"/>
                </a:lnTo>
                <a:lnTo>
                  <a:pt x="1005010" y="1763209"/>
                </a:lnTo>
                <a:lnTo>
                  <a:pt x="949386" y="1774530"/>
                </a:lnTo>
                <a:lnTo>
                  <a:pt x="886791" y="1781580"/>
                </a:lnTo>
                <a:lnTo>
                  <a:pt x="817011" y="1784008"/>
                </a:lnTo>
                <a:lnTo>
                  <a:pt x="748600" y="1782142"/>
                </a:lnTo>
                <a:lnTo>
                  <a:pt x="686672" y="1776727"/>
                </a:lnTo>
                <a:lnTo>
                  <a:pt x="630438" y="1768040"/>
                </a:lnTo>
                <a:lnTo>
                  <a:pt x="579114" y="1756358"/>
                </a:lnTo>
                <a:lnTo>
                  <a:pt x="531912" y="1741956"/>
                </a:lnTo>
                <a:lnTo>
                  <a:pt x="488046" y="1725112"/>
                </a:lnTo>
                <a:lnTo>
                  <a:pt x="446730" y="1706102"/>
                </a:lnTo>
                <a:lnTo>
                  <a:pt x="407176" y="1685202"/>
                </a:lnTo>
                <a:lnTo>
                  <a:pt x="368599" y="1662688"/>
                </a:lnTo>
                <a:lnTo>
                  <a:pt x="330212" y="1638838"/>
                </a:lnTo>
                <a:lnTo>
                  <a:pt x="250861" y="1588234"/>
                </a:lnTo>
                <a:lnTo>
                  <a:pt x="227876" y="1576172"/>
                </a:lnTo>
                <a:lnTo>
                  <a:pt x="180735" y="1562404"/>
                </a:lnTo>
                <a:lnTo>
                  <a:pt x="103373" y="1568125"/>
                </a:lnTo>
                <a:lnTo>
                  <a:pt x="60118" y="1589369"/>
                </a:lnTo>
                <a:lnTo>
                  <a:pt x="27595" y="1622801"/>
                </a:lnTo>
                <a:lnTo>
                  <a:pt x="7117" y="1666802"/>
                </a:lnTo>
                <a:lnTo>
                  <a:pt x="0" y="1719759"/>
                </a:lnTo>
                <a:lnTo>
                  <a:pt x="7648" y="1769032"/>
                </a:lnTo>
                <a:lnTo>
                  <a:pt x="29060" y="1815430"/>
                </a:lnTo>
                <a:lnTo>
                  <a:pt x="61936" y="1858378"/>
                </a:lnTo>
                <a:lnTo>
                  <a:pt x="103975" y="1897303"/>
                </a:lnTo>
                <a:lnTo>
                  <a:pt x="140830" y="1924013"/>
                </a:lnTo>
                <a:lnTo>
                  <a:pt x="180212" y="1949066"/>
                </a:lnTo>
                <a:lnTo>
                  <a:pt x="221878" y="1972433"/>
                </a:lnTo>
                <a:lnTo>
                  <a:pt x="265582" y="1994089"/>
                </a:lnTo>
                <a:lnTo>
                  <a:pt x="311080" y="2014004"/>
                </a:lnTo>
                <a:lnTo>
                  <a:pt x="358127" y="2032153"/>
                </a:lnTo>
                <a:lnTo>
                  <a:pt x="406478" y="2048507"/>
                </a:lnTo>
                <a:lnTo>
                  <a:pt x="455889" y="2063039"/>
                </a:lnTo>
                <a:lnTo>
                  <a:pt x="506114" y="2075723"/>
                </a:lnTo>
                <a:lnTo>
                  <a:pt x="556910" y="2086530"/>
                </a:lnTo>
                <a:lnTo>
                  <a:pt x="608031" y="2095433"/>
                </a:lnTo>
                <a:lnTo>
                  <a:pt x="659233" y="2102406"/>
                </a:lnTo>
                <a:lnTo>
                  <a:pt x="710271" y="2107420"/>
                </a:lnTo>
                <a:lnTo>
                  <a:pt x="760900" y="2110448"/>
                </a:lnTo>
                <a:lnTo>
                  <a:pt x="810875" y="2111464"/>
                </a:lnTo>
                <a:lnTo>
                  <a:pt x="874593" y="2110168"/>
                </a:lnTo>
                <a:lnTo>
                  <a:pt x="935688" y="2106321"/>
                </a:lnTo>
                <a:lnTo>
                  <a:pt x="994153" y="2099988"/>
                </a:lnTo>
                <a:lnTo>
                  <a:pt x="1049980" y="2091232"/>
                </a:lnTo>
                <a:lnTo>
                  <a:pt x="1103162" y="2080118"/>
                </a:lnTo>
                <a:lnTo>
                  <a:pt x="1153690" y="2066708"/>
                </a:lnTo>
                <a:lnTo>
                  <a:pt x="1201556" y="2051067"/>
                </a:lnTo>
                <a:lnTo>
                  <a:pt x="1246753" y="2033259"/>
                </a:lnTo>
                <a:lnTo>
                  <a:pt x="1289272" y="2013347"/>
                </a:lnTo>
                <a:lnTo>
                  <a:pt x="1329105" y="1991395"/>
                </a:lnTo>
                <a:lnTo>
                  <a:pt x="1366245" y="1967467"/>
                </a:lnTo>
                <a:lnTo>
                  <a:pt x="1400683" y="1941626"/>
                </a:lnTo>
                <a:lnTo>
                  <a:pt x="1432412" y="1913937"/>
                </a:lnTo>
                <a:lnTo>
                  <a:pt x="1461424" y="1884463"/>
                </a:lnTo>
                <a:lnTo>
                  <a:pt x="1487710" y="1853269"/>
                </a:lnTo>
                <a:lnTo>
                  <a:pt x="1511264" y="1820417"/>
                </a:lnTo>
                <a:lnTo>
                  <a:pt x="1532076" y="1785972"/>
                </a:lnTo>
                <a:lnTo>
                  <a:pt x="1550138" y="1749997"/>
                </a:lnTo>
                <a:lnTo>
                  <a:pt x="1565444" y="1712556"/>
                </a:lnTo>
                <a:lnTo>
                  <a:pt x="1577985" y="1673713"/>
                </a:lnTo>
                <a:lnTo>
                  <a:pt x="1587752" y="1633532"/>
                </a:lnTo>
                <a:lnTo>
                  <a:pt x="1594739" y="1592077"/>
                </a:lnTo>
                <a:lnTo>
                  <a:pt x="1598937" y="1549411"/>
                </a:lnTo>
                <a:lnTo>
                  <a:pt x="1600338" y="1505598"/>
                </a:lnTo>
                <a:lnTo>
                  <a:pt x="1598669" y="1456028"/>
                </a:lnTo>
                <a:lnTo>
                  <a:pt x="1593720" y="1409411"/>
                </a:lnTo>
                <a:lnTo>
                  <a:pt x="1585576" y="1365611"/>
                </a:lnTo>
                <a:lnTo>
                  <a:pt x="1574324" y="1324494"/>
                </a:lnTo>
                <a:lnTo>
                  <a:pt x="1560049" y="1285922"/>
                </a:lnTo>
                <a:lnTo>
                  <a:pt x="1542838" y="1249760"/>
                </a:lnTo>
                <a:lnTo>
                  <a:pt x="1522776" y="1215872"/>
                </a:lnTo>
                <a:lnTo>
                  <a:pt x="1499949" y="1184122"/>
                </a:lnTo>
                <a:lnTo>
                  <a:pt x="1474444" y="1154375"/>
                </a:lnTo>
                <a:lnTo>
                  <a:pt x="1446347" y="1126494"/>
                </a:lnTo>
                <a:lnTo>
                  <a:pt x="1415743" y="1100344"/>
                </a:lnTo>
                <a:lnTo>
                  <a:pt x="1382718" y="1075789"/>
                </a:lnTo>
                <a:lnTo>
                  <a:pt x="1347359" y="1052694"/>
                </a:lnTo>
                <a:lnTo>
                  <a:pt x="1309751" y="1030921"/>
                </a:lnTo>
                <a:lnTo>
                  <a:pt x="1269980" y="1010336"/>
                </a:lnTo>
                <a:lnTo>
                  <a:pt x="1228132" y="990802"/>
                </a:lnTo>
                <a:lnTo>
                  <a:pt x="1184294" y="972184"/>
                </a:lnTo>
                <a:lnTo>
                  <a:pt x="1138551" y="954346"/>
                </a:lnTo>
                <a:lnTo>
                  <a:pt x="1090990" y="937151"/>
                </a:lnTo>
                <a:lnTo>
                  <a:pt x="1041696" y="920466"/>
                </a:lnTo>
                <a:lnTo>
                  <a:pt x="990755" y="904152"/>
                </a:lnTo>
                <a:lnTo>
                  <a:pt x="938253" y="888075"/>
                </a:lnTo>
                <a:lnTo>
                  <a:pt x="803832" y="848295"/>
                </a:lnTo>
                <a:lnTo>
                  <a:pt x="731745" y="826029"/>
                </a:lnTo>
                <a:lnTo>
                  <a:pt x="667681" y="804883"/>
                </a:lnTo>
                <a:lnTo>
                  <a:pt x="611306" y="784439"/>
                </a:lnTo>
                <a:lnTo>
                  <a:pt x="562285" y="764279"/>
                </a:lnTo>
                <a:lnTo>
                  <a:pt x="520283" y="743984"/>
                </a:lnTo>
                <a:lnTo>
                  <a:pt x="484967" y="723136"/>
                </a:lnTo>
                <a:lnTo>
                  <a:pt x="433052" y="678110"/>
                </a:lnTo>
                <a:lnTo>
                  <a:pt x="403865" y="625857"/>
                </a:lnTo>
                <a:lnTo>
                  <a:pt x="394731" y="563029"/>
                </a:lnTo>
                <a:lnTo>
                  <a:pt x="398139" y="525040"/>
                </a:lnTo>
                <a:lnTo>
                  <a:pt x="424799" y="459589"/>
                </a:lnTo>
                <a:lnTo>
                  <a:pt x="476574" y="407898"/>
                </a:lnTo>
                <a:lnTo>
                  <a:pt x="511375" y="387107"/>
                </a:lnTo>
                <a:lnTo>
                  <a:pt x="551851" y="369630"/>
                </a:lnTo>
                <a:lnTo>
                  <a:pt x="597799" y="355424"/>
                </a:lnTo>
                <a:lnTo>
                  <a:pt x="649019" y="344449"/>
                </a:lnTo>
                <a:lnTo>
                  <a:pt x="705308" y="336661"/>
                </a:lnTo>
                <a:lnTo>
                  <a:pt x="766465" y="332020"/>
                </a:lnTo>
                <a:lnTo>
                  <a:pt x="832288" y="330482"/>
                </a:lnTo>
                <a:lnTo>
                  <a:pt x="888797" y="332347"/>
                </a:lnTo>
                <a:lnTo>
                  <a:pt x="942785" y="337686"/>
                </a:lnTo>
                <a:lnTo>
                  <a:pt x="994493" y="346112"/>
                </a:lnTo>
                <a:lnTo>
                  <a:pt x="1044160" y="357238"/>
                </a:lnTo>
                <a:lnTo>
                  <a:pt x="1092026" y="370678"/>
                </a:lnTo>
                <a:lnTo>
                  <a:pt x="1138333" y="386045"/>
                </a:lnTo>
                <a:lnTo>
                  <a:pt x="1183320" y="402953"/>
                </a:lnTo>
                <a:lnTo>
                  <a:pt x="1227228" y="421014"/>
                </a:lnTo>
                <a:lnTo>
                  <a:pt x="1270296" y="439844"/>
                </a:lnTo>
                <a:lnTo>
                  <a:pt x="1312766" y="459054"/>
                </a:lnTo>
                <a:lnTo>
                  <a:pt x="1331108" y="466615"/>
                </a:lnTo>
                <a:lnTo>
                  <a:pt x="1349468" y="471295"/>
                </a:lnTo>
                <a:lnTo>
                  <a:pt x="1367829" y="473677"/>
                </a:lnTo>
                <a:lnTo>
                  <a:pt x="1386177" y="474341"/>
                </a:lnTo>
                <a:lnTo>
                  <a:pt x="1433640" y="467613"/>
                </a:lnTo>
                <a:lnTo>
                  <a:pt x="1472091" y="449071"/>
                </a:lnTo>
                <a:lnTo>
                  <a:pt x="1501701" y="421179"/>
                </a:lnTo>
                <a:lnTo>
                  <a:pt x="1522641" y="386400"/>
                </a:lnTo>
                <a:lnTo>
                  <a:pt x="1535080" y="347196"/>
                </a:lnTo>
                <a:lnTo>
                  <a:pt x="1539188" y="306032"/>
                </a:lnTo>
                <a:lnTo>
                  <a:pt x="1532909" y="266488"/>
                </a:lnTo>
                <a:lnTo>
                  <a:pt x="1515248" y="229568"/>
                </a:lnTo>
                <a:lnTo>
                  <a:pt x="1487967" y="195398"/>
                </a:lnTo>
                <a:lnTo>
                  <a:pt x="1452829" y="164102"/>
                </a:lnTo>
                <a:lnTo>
                  <a:pt x="1411596" y="135805"/>
                </a:lnTo>
                <a:lnTo>
                  <a:pt x="1366032" y="110630"/>
                </a:lnTo>
                <a:lnTo>
                  <a:pt x="1317899" y="88702"/>
                </a:lnTo>
                <a:lnTo>
                  <a:pt x="1268960" y="70146"/>
                </a:lnTo>
                <a:lnTo>
                  <a:pt x="1220978" y="55087"/>
                </a:lnTo>
                <a:lnTo>
                  <a:pt x="1170877" y="42183"/>
                </a:lnTo>
                <a:lnTo>
                  <a:pt x="1119735" y="30996"/>
                </a:lnTo>
                <a:lnTo>
                  <a:pt x="1068234" y="21529"/>
                </a:lnTo>
                <a:lnTo>
                  <a:pt x="1017059" y="13780"/>
                </a:lnTo>
                <a:lnTo>
                  <a:pt x="966891" y="7753"/>
                </a:lnTo>
                <a:lnTo>
                  <a:pt x="918414" y="3446"/>
                </a:lnTo>
                <a:lnTo>
                  <a:pt x="872310" y="861"/>
                </a:lnTo>
                <a:lnTo>
                  <a:pt x="829262" y="0"/>
                </a:lnTo>
                <a:close/>
              </a:path>
            </a:pathLst>
          </a:custGeom>
          <a:solidFill>
            <a:srgbClr val="93C90E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1" name="object 11"/>
          <p:cNvGrpSpPr/>
          <p:nvPr/>
        </p:nvGrpSpPr>
        <p:grpSpPr>
          <a:xfrm>
            <a:off x="5413311" y="3555077"/>
            <a:ext cx="1664970" cy="2087245"/>
            <a:chOff x="5413311" y="3555077"/>
            <a:chExt cx="1664970" cy="2087245"/>
          </a:xfrm>
        </p:grpSpPr>
        <p:sp>
          <p:nvSpPr>
            <p:cNvPr id="12" name="object 12"/>
            <p:cNvSpPr/>
            <p:nvPr/>
          </p:nvSpPr>
          <p:spPr>
            <a:xfrm>
              <a:off x="5413311" y="3555077"/>
              <a:ext cx="1062355" cy="2087245"/>
            </a:xfrm>
            <a:custGeom>
              <a:avLst/>
              <a:gdLst/>
              <a:ahLst/>
              <a:cxnLst/>
              <a:rect l="l" t="t" r="r" b="b"/>
              <a:pathLst>
                <a:path w="1062354" h="2087245">
                  <a:moveTo>
                    <a:pt x="186695" y="0"/>
                  </a:moveTo>
                  <a:lnTo>
                    <a:pt x="139549" y="6330"/>
                  </a:lnTo>
                  <a:lnTo>
                    <a:pt x="97165" y="24135"/>
                  </a:lnTo>
                  <a:lnTo>
                    <a:pt x="61244" y="51630"/>
                  </a:lnTo>
                  <a:lnTo>
                    <a:pt x="33482" y="87033"/>
                  </a:lnTo>
                  <a:lnTo>
                    <a:pt x="15580" y="128562"/>
                  </a:lnTo>
                  <a:lnTo>
                    <a:pt x="9235" y="174434"/>
                  </a:lnTo>
                  <a:lnTo>
                    <a:pt x="11521" y="201392"/>
                  </a:lnTo>
                  <a:lnTo>
                    <a:pt x="18389" y="227210"/>
                  </a:lnTo>
                  <a:lnTo>
                    <a:pt x="29855" y="251877"/>
                  </a:lnTo>
                  <a:lnTo>
                    <a:pt x="45935" y="275384"/>
                  </a:lnTo>
                  <a:lnTo>
                    <a:pt x="633499" y="1037382"/>
                  </a:lnTo>
                  <a:lnTo>
                    <a:pt x="36784" y="1808531"/>
                  </a:lnTo>
                  <a:lnTo>
                    <a:pt x="20691" y="1833049"/>
                  </a:lnTo>
                  <a:lnTo>
                    <a:pt x="9196" y="1860164"/>
                  </a:lnTo>
                  <a:lnTo>
                    <a:pt x="2299" y="1889009"/>
                  </a:lnTo>
                  <a:lnTo>
                    <a:pt x="0" y="1918716"/>
                  </a:lnTo>
                  <a:lnTo>
                    <a:pt x="5882" y="1963051"/>
                  </a:lnTo>
                  <a:lnTo>
                    <a:pt x="22563" y="2003129"/>
                  </a:lnTo>
                  <a:lnTo>
                    <a:pt x="48595" y="2037253"/>
                  </a:lnTo>
                  <a:lnTo>
                    <a:pt x="82529" y="2063727"/>
                  </a:lnTo>
                  <a:lnTo>
                    <a:pt x="122916" y="2080855"/>
                  </a:lnTo>
                  <a:lnTo>
                    <a:pt x="168309" y="2086941"/>
                  </a:lnTo>
                  <a:lnTo>
                    <a:pt x="212731" y="2082405"/>
                  </a:lnTo>
                  <a:lnTo>
                    <a:pt x="250569" y="2068980"/>
                  </a:lnTo>
                  <a:lnTo>
                    <a:pt x="283242" y="2046942"/>
                  </a:lnTo>
                  <a:lnTo>
                    <a:pt x="312168" y="2016566"/>
                  </a:lnTo>
                  <a:lnTo>
                    <a:pt x="847660" y="1318902"/>
                  </a:lnTo>
                  <a:lnTo>
                    <a:pt x="1061904" y="1037382"/>
                  </a:lnTo>
                  <a:lnTo>
                    <a:pt x="847660" y="755861"/>
                  </a:lnTo>
                  <a:lnTo>
                    <a:pt x="318304" y="64249"/>
                  </a:lnTo>
                  <a:lnTo>
                    <a:pt x="292117" y="37450"/>
                  </a:lnTo>
                  <a:lnTo>
                    <a:pt x="260498" y="17227"/>
                  </a:lnTo>
                  <a:lnTo>
                    <a:pt x="224880" y="4452"/>
                  </a:lnTo>
                  <a:lnTo>
                    <a:pt x="186695" y="0"/>
                  </a:lnTo>
                  <a:close/>
                </a:path>
              </a:pathLst>
            </a:custGeom>
            <a:solidFill>
              <a:srgbClr val="93C90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6404623" y="3556425"/>
              <a:ext cx="673735" cy="2084705"/>
            </a:xfrm>
            <a:custGeom>
              <a:avLst/>
              <a:gdLst/>
              <a:ahLst/>
              <a:cxnLst/>
              <a:rect l="l" t="t" r="r" b="b"/>
              <a:pathLst>
                <a:path w="673734" h="2084704">
                  <a:moveTo>
                    <a:pt x="673163" y="1893506"/>
                  </a:moveTo>
                  <a:lnTo>
                    <a:pt x="661924" y="1850771"/>
                  </a:lnTo>
                  <a:lnTo>
                    <a:pt x="639089" y="1811172"/>
                  </a:lnTo>
                  <a:lnTo>
                    <a:pt x="303949" y="1376464"/>
                  </a:lnTo>
                  <a:lnTo>
                    <a:pt x="271462" y="1344307"/>
                  </a:lnTo>
                  <a:lnTo>
                    <a:pt x="233006" y="1322552"/>
                  </a:lnTo>
                  <a:lnTo>
                    <a:pt x="190855" y="1311516"/>
                  </a:lnTo>
                  <a:lnTo>
                    <a:pt x="147281" y="1311478"/>
                  </a:lnTo>
                  <a:lnTo>
                    <a:pt x="104571" y="1322730"/>
                  </a:lnTo>
                  <a:lnTo>
                    <a:pt x="65011" y="1345565"/>
                  </a:lnTo>
                  <a:lnTo>
                    <a:pt x="32842" y="1378038"/>
                  </a:lnTo>
                  <a:lnTo>
                    <a:pt x="11099" y="1416494"/>
                  </a:lnTo>
                  <a:lnTo>
                    <a:pt x="50" y="1458633"/>
                  </a:lnTo>
                  <a:lnTo>
                    <a:pt x="0" y="1502194"/>
                  </a:lnTo>
                  <a:lnTo>
                    <a:pt x="11226" y="1544904"/>
                  </a:lnTo>
                  <a:lnTo>
                    <a:pt x="34036" y="1584502"/>
                  </a:lnTo>
                  <a:lnTo>
                    <a:pt x="369176" y="2019287"/>
                  </a:lnTo>
                  <a:lnTo>
                    <a:pt x="401662" y="2051418"/>
                  </a:lnTo>
                  <a:lnTo>
                    <a:pt x="440118" y="2073160"/>
                  </a:lnTo>
                  <a:lnTo>
                    <a:pt x="482282" y="2084209"/>
                  </a:lnTo>
                  <a:lnTo>
                    <a:pt x="525868" y="2084260"/>
                  </a:lnTo>
                  <a:lnTo>
                    <a:pt x="568591" y="2073021"/>
                  </a:lnTo>
                  <a:lnTo>
                    <a:pt x="608190" y="2050186"/>
                  </a:lnTo>
                  <a:lnTo>
                    <a:pt x="640321" y="2017712"/>
                  </a:lnTo>
                  <a:lnTo>
                    <a:pt x="662063" y="1979244"/>
                  </a:lnTo>
                  <a:lnTo>
                    <a:pt x="673112" y="1937080"/>
                  </a:lnTo>
                  <a:lnTo>
                    <a:pt x="673163" y="1893506"/>
                  </a:lnTo>
                  <a:close/>
                </a:path>
                <a:path w="673734" h="2084704">
                  <a:moveTo>
                    <a:pt x="673163" y="190766"/>
                  </a:moveTo>
                  <a:lnTo>
                    <a:pt x="673112" y="147180"/>
                  </a:lnTo>
                  <a:lnTo>
                    <a:pt x="662063" y="105016"/>
                  </a:lnTo>
                  <a:lnTo>
                    <a:pt x="640321" y="66560"/>
                  </a:lnTo>
                  <a:lnTo>
                    <a:pt x="608190" y="34074"/>
                  </a:lnTo>
                  <a:lnTo>
                    <a:pt x="568591" y="11239"/>
                  </a:lnTo>
                  <a:lnTo>
                    <a:pt x="525868" y="0"/>
                  </a:lnTo>
                  <a:lnTo>
                    <a:pt x="482282" y="50"/>
                  </a:lnTo>
                  <a:lnTo>
                    <a:pt x="440118" y="11099"/>
                  </a:lnTo>
                  <a:lnTo>
                    <a:pt x="401662" y="32842"/>
                  </a:lnTo>
                  <a:lnTo>
                    <a:pt x="369176" y="64973"/>
                  </a:lnTo>
                  <a:lnTo>
                    <a:pt x="34036" y="499757"/>
                  </a:lnTo>
                  <a:lnTo>
                    <a:pt x="11226" y="539356"/>
                  </a:lnTo>
                  <a:lnTo>
                    <a:pt x="0" y="582066"/>
                  </a:lnTo>
                  <a:lnTo>
                    <a:pt x="50" y="625640"/>
                  </a:lnTo>
                  <a:lnTo>
                    <a:pt x="11099" y="667778"/>
                  </a:lnTo>
                  <a:lnTo>
                    <a:pt x="32842" y="706221"/>
                  </a:lnTo>
                  <a:lnTo>
                    <a:pt x="65011" y="738695"/>
                  </a:lnTo>
                  <a:lnTo>
                    <a:pt x="104571" y="761530"/>
                  </a:lnTo>
                  <a:lnTo>
                    <a:pt x="147281" y="772795"/>
                  </a:lnTo>
                  <a:lnTo>
                    <a:pt x="190855" y="772756"/>
                  </a:lnTo>
                  <a:lnTo>
                    <a:pt x="233006" y="761707"/>
                  </a:lnTo>
                  <a:lnTo>
                    <a:pt x="271462" y="739965"/>
                  </a:lnTo>
                  <a:lnTo>
                    <a:pt x="303949" y="707796"/>
                  </a:lnTo>
                  <a:lnTo>
                    <a:pt x="639089" y="273100"/>
                  </a:lnTo>
                  <a:lnTo>
                    <a:pt x="661924" y="233489"/>
                  </a:lnTo>
                  <a:lnTo>
                    <a:pt x="673163" y="19076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53975" rIns="0" bIns="0" rtlCol="0" vert="horz">
            <a:spAutoFit/>
          </a:bodyPr>
          <a:lstStyle/>
          <a:p>
            <a:pPr algn="ctr" marR="120650">
              <a:lnSpc>
                <a:spcPct val="100000"/>
              </a:lnSpc>
              <a:spcBef>
                <a:spcPts val="425"/>
              </a:spcBef>
            </a:pPr>
            <a:r>
              <a:rPr dirty="0" spc="180"/>
              <a:t>JOIN</a:t>
            </a:r>
            <a:r>
              <a:rPr dirty="0" spc="430"/>
              <a:t> </a:t>
            </a:r>
            <a:r>
              <a:rPr dirty="0" spc="125"/>
              <a:t>ME</a:t>
            </a:r>
            <a:r>
              <a:rPr dirty="0" spc="385"/>
              <a:t> </a:t>
            </a:r>
            <a:r>
              <a:rPr dirty="0"/>
              <a:t>&amp;</a:t>
            </a:r>
            <a:r>
              <a:rPr dirty="0" spc="390"/>
              <a:t> </a:t>
            </a:r>
            <a:r>
              <a:rPr dirty="0" spc="204">
                <a:latin typeface="Arial Black"/>
                <a:cs typeface="Arial Black"/>
              </a:rPr>
              <a:t>REGISTER!</a:t>
            </a: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dirty="0" sz="3400" spc="110" b="1">
                <a:latin typeface="Arial"/>
                <a:cs typeface="Arial"/>
              </a:rPr>
              <a:t>SAN</a:t>
            </a:r>
            <a:r>
              <a:rPr dirty="0" sz="3400" spc="370" b="1">
                <a:latin typeface="Arial"/>
                <a:cs typeface="Arial"/>
              </a:rPr>
              <a:t> </a:t>
            </a:r>
            <a:r>
              <a:rPr dirty="0" sz="3400" spc="140" b="1">
                <a:latin typeface="Arial"/>
                <a:cs typeface="Arial"/>
              </a:rPr>
              <a:t>DIEGO,</a:t>
            </a:r>
            <a:r>
              <a:rPr dirty="0" sz="3400" spc="370" b="1">
                <a:latin typeface="Arial"/>
                <a:cs typeface="Arial"/>
              </a:rPr>
              <a:t> </a:t>
            </a:r>
            <a:r>
              <a:rPr dirty="0" sz="3400" spc="85" b="1">
                <a:latin typeface="Arial"/>
                <a:cs typeface="Arial"/>
              </a:rPr>
              <a:t>CA</a:t>
            </a:r>
            <a:r>
              <a:rPr dirty="0" sz="3400" spc="245" b="1">
                <a:latin typeface="Arial"/>
                <a:cs typeface="Arial"/>
              </a:rPr>
              <a:t> </a:t>
            </a:r>
            <a:r>
              <a:rPr dirty="0" sz="3400" b="1">
                <a:latin typeface="Arial"/>
                <a:cs typeface="Arial"/>
              </a:rPr>
              <a:t>|</a:t>
            </a:r>
            <a:r>
              <a:rPr dirty="0" sz="3400" spc="370" b="1">
                <a:latin typeface="Arial"/>
                <a:cs typeface="Arial"/>
              </a:rPr>
              <a:t> </a:t>
            </a:r>
            <a:r>
              <a:rPr dirty="0" sz="3400" b="1">
                <a:latin typeface="Arial"/>
                <a:cs typeface="Arial"/>
              </a:rPr>
              <a:t>OCT.</a:t>
            </a:r>
            <a:r>
              <a:rPr dirty="0" sz="3400" spc="370" b="1">
                <a:latin typeface="Arial"/>
                <a:cs typeface="Arial"/>
              </a:rPr>
              <a:t> </a:t>
            </a:r>
            <a:r>
              <a:rPr dirty="0" sz="3400" spc="170" b="1">
                <a:latin typeface="Arial"/>
                <a:cs typeface="Arial"/>
              </a:rPr>
              <a:t>26–</a:t>
            </a:r>
            <a:r>
              <a:rPr dirty="0" sz="3400" spc="110" b="1">
                <a:latin typeface="Arial"/>
                <a:cs typeface="Arial"/>
              </a:rPr>
              <a:t>29,</a:t>
            </a:r>
            <a:r>
              <a:rPr dirty="0" sz="3400" spc="375" b="1">
                <a:latin typeface="Arial"/>
                <a:cs typeface="Arial"/>
              </a:rPr>
              <a:t> </a:t>
            </a:r>
            <a:r>
              <a:rPr dirty="0" sz="3400" spc="150" b="1">
                <a:latin typeface="Arial"/>
                <a:cs typeface="Arial"/>
              </a:rPr>
              <a:t>2026</a:t>
            </a:r>
            <a:endParaRPr sz="3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89469" rIns="0" bIns="0" rtlCol="0" vert="horz">
            <a:spAutoFit/>
          </a:bodyPr>
          <a:lstStyle/>
          <a:p>
            <a:pPr marL="492125">
              <a:lnSpc>
                <a:spcPct val="100000"/>
              </a:lnSpc>
              <a:spcBef>
                <a:spcPts val="95"/>
              </a:spcBef>
            </a:pPr>
            <a:r>
              <a:rPr dirty="0" sz="8600" spc="90">
                <a:latin typeface="Arial"/>
                <a:cs typeface="Arial"/>
              </a:rPr>
              <a:t>I'm</a:t>
            </a:r>
            <a:r>
              <a:rPr dirty="0" sz="8600" spc="415">
                <a:latin typeface="Arial"/>
                <a:cs typeface="Arial"/>
              </a:rPr>
              <a:t> </a:t>
            </a:r>
            <a:r>
              <a:rPr dirty="0" sz="8600" spc="150">
                <a:latin typeface="Arial"/>
                <a:cs typeface="Arial"/>
              </a:rPr>
              <a:t>attending</a:t>
            </a:r>
            <a:endParaRPr sz="86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699076"/>
            <a:ext cx="9061109" cy="460947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134929" y="588418"/>
            <a:ext cx="6592605" cy="6591300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12134905" y="7293149"/>
            <a:ext cx="6593205" cy="1105535"/>
          </a:xfrm>
          <a:custGeom>
            <a:avLst/>
            <a:gdLst/>
            <a:ahLst/>
            <a:cxnLst/>
            <a:rect l="l" t="t" r="r" b="b"/>
            <a:pathLst>
              <a:path w="6593205" h="1105534">
                <a:moveTo>
                  <a:pt x="6040151" y="0"/>
                </a:moveTo>
                <a:lnTo>
                  <a:pt x="552590" y="0"/>
                </a:lnTo>
                <a:lnTo>
                  <a:pt x="504918" y="2027"/>
                </a:lnTo>
                <a:lnTo>
                  <a:pt x="458371" y="8000"/>
                </a:lnTo>
                <a:lnTo>
                  <a:pt x="413114" y="17751"/>
                </a:lnTo>
                <a:lnTo>
                  <a:pt x="369314" y="31116"/>
                </a:lnTo>
                <a:lnTo>
                  <a:pt x="327137" y="47929"/>
                </a:lnTo>
                <a:lnTo>
                  <a:pt x="286748" y="68025"/>
                </a:lnTo>
                <a:lnTo>
                  <a:pt x="248314" y="91237"/>
                </a:lnTo>
                <a:lnTo>
                  <a:pt x="212001" y="117400"/>
                </a:lnTo>
                <a:lnTo>
                  <a:pt x="177974" y="146348"/>
                </a:lnTo>
                <a:lnTo>
                  <a:pt x="146400" y="177916"/>
                </a:lnTo>
                <a:lnTo>
                  <a:pt x="117445" y="211939"/>
                </a:lnTo>
                <a:lnTo>
                  <a:pt x="91274" y="248250"/>
                </a:lnTo>
                <a:lnTo>
                  <a:pt x="68055" y="286683"/>
                </a:lnTo>
                <a:lnTo>
                  <a:pt x="47952" y="327074"/>
                </a:lnTo>
                <a:lnTo>
                  <a:pt x="31132" y="369257"/>
                </a:lnTo>
                <a:lnTo>
                  <a:pt x="17760" y="413065"/>
                </a:lnTo>
                <a:lnTo>
                  <a:pt x="8004" y="458334"/>
                </a:lnTo>
                <a:lnTo>
                  <a:pt x="2028" y="504897"/>
                </a:lnTo>
                <a:lnTo>
                  <a:pt x="0" y="552590"/>
                </a:lnTo>
                <a:lnTo>
                  <a:pt x="2028" y="600261"/>
                </a:lnTo>
                <a:lnTo>
                  <a:pt x="8004" y="646805"/>
                </a:lnTo>
                <a:lnTo>
                  <a:pt x="17760" y="692057"/>
                </a:lnTo>
                <a:lnTo>
                  <a:pt x="31132" y="735850"/>
                </a:lnTo>
                <a:lnTo>
                  <a:pt x="47952" y="778020"/>
                </a:lnTo>
                <a:lnTo>
                  <a:pt x="68055" y="818400"/>
                </a:lnTo>
                <a:lnTo>
                  <a:pt x="91274" y="856824"/>
                </a:lnTo>
                <a:lnTo>
                  <a:pt x="117445" y="893127"/>
                </a:lnTo>
                <a:lnTo>
                  <a:pt x="146400" y="927143"/>
                </a:lnTo>
                <a:lnTo>
                  <a:pt x="177974" y="958706"/>
                </a:lnTo>
                <a:lnTo>
                  <a:pt x="212001" y="987651"/>
                </a:lnTo>
                <a:lnTo>
                  <a:pt x="248314" y="1013811"/>
                </a:lnTo>
                <a:lnTo>
                  <a:pt x="286748" y="1037021"/>
                </a:lnTo>
                <a:lnTo>
                  <a:pt x="327137" y="1057115"/>
                </a:lnTo>
                <a:lnTo>
                  <a:pt x="369314" y="1073928"/>
                </a:lnTo>
                <a:lnTo>
                  <a:pt x="413114" y="1087293"/>
                </a:lnTo>
                <a:lnTo>
                  <a:pt x="458371" y="1097044"/>
                </a:lnTo>
                <a:lnTo>
                  <a:pt x="504918" y="1103017"/>
                </a:lnTo>
                <a:lnTo>
                  <a:pt x="552590" y="1105044"/>
                </a:lnTo>
                <a:lnTo>
                  <a:pt x="6040151" y="1105044"/>
                </a:lnTo>
                <a:lnTo>
                  <a:pt x="6087821" y="1103017"/>
                </a:lnTo>
                <a:lnTo>
                  <a:pt x="6134365" y="1097044"/>
                </a:lnTo>
                <a:lnTo>
                  <a:pt x="6179617" y="1087293"/>
                </a:lnTo>
                <a:lnTo>
                  <a:pt x="6223411" y="1073928"/>
                </a:lnTo>
                <a:lnTo>
                  <a:pt x="6265580" y="1057115"/>
                </a:lnTo>
                <a:lnTo>
                  <a:pt x="6305960" y="1037021"/>
                </a:lnTo>
                <a:lnTo>
                  <a:pt x="6344385" y="1013811"/>
                </a:lnTo>
                <a:lnTo>
                  <a:pt x="6380688" y="987651"/>
                </a:lnTo>
                <a:lnTo>
                  <a:pt x="6414704" y="958706"/>
                </a:lnTo>
                <a:lnTo>
                  <a:pt x="6446267" y="927143"/>
                </a:lnTo>
                <a:lnTo>
                  <a:pt x="6475212" y="893127"/>
                </a:lnTo>
                <a:lnTo>
                  <a:pt x="6501372" y="856824"/>
                </a:lnTo>
                <a:lnTo>
                  <a:pt x="6524582" y="818400"/>
                </a:lnTo>
                <a:lnTo>
                  <a:pt x="6544676" y="778020"/>
                </a:lnTo>
                <a:lnTo>
                  <a:pt x="6561488" y="735850"/>
                </a:lnTo>
                <a:lnTo>
                  <a:pt x="6574853" y="692057"/>
                </a:lnTo>
                <a:lnTo>
                  <a:pt x="6584605" y="646805"/>
                </a:lnTo>
                <a:lnTo>
                  <a:pt x="6590577" y="600261"/>
                </a:lnTo>
                <a:lnTo>
                  <a:pt x="6592605" y="552590"/>
                </a:lnTo>
                <a:lnTo>
                  <a:pt x="6590577" y="504897"/>
                </a:lnTo>
                <a:lnTo>
                  <a:pt x="6584605" y="458334"/>
                </a:lnTo>
                <a:lnTo>
                  <a:pt x="6574853" y="413065"/>
                </a:lnTo>
                <a:lnTo>
                  <a:pt x="6561488" y="369257"/>
                </a:lnTo>
                <a:lnTo>
                  <a:pt x="6544676" y="327074"/>
                </a:lnTo>
                <a:lnTo>
                  <a:pt x="6524582" y="286683"/>
                </a:lnTo>
                <a:lnTo>
                  <a:pt x="6501372" y="248250"/>
                </a:lnTo>
                <a:lnTo>
                  <a:pt x="6475212" y="211939"/>
                </a:lnTo>
                <a:lnTo>
                  <a:pt x="6446267" y="177916"/>
                </a:lnTo>
                <a:lnTo>
                  <a:pt x="6414704" y="146348"/>
                </a:lnTo>
                <a:lnTo>
                  <a:pt x="6380688" y="117400"/>
                </a:lnTo>
                <a:lnTo>
                  <a:pt x="6344385" y="91237"/>
                </a:lnTo>
                <a:lnTo>
                  <a:pt x="6305960" y="68025"/>
                </a:lnTo>
                <a:lnTo>
                  <a:pt x="6265580" y="47929"/>
                </a:lnTo>
                <a:lnTo>
                  <a:pt x="6223411" y="31116"/>
                </a:lnTo>
                <a:lnTo>
                  <a:pt x="6179617" y="17751"/>
                </a:lnTo>
                <a:lnTo>
                  <a:pt x="6134365" y="8000"/>
                </a:lnTo>
                <a:lnTo>
                  <a:pt x="6087821" y="2027"/>
                </a:lnTo>
                <a:lnTo>
                  <a:pt x="6040151" y="0"/>
                </a:lnTo>
                <a:close/>
              </a:path>
            </a:pathLst>
          </a:custGeom>
          <a:solidFill>
            <a:srgbClr val="95C93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13260452" y="7528111"/>
            <a:ext cx="4530090" cy="57594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3600" spc="135">
                <a:solidFill>
                  <a:srgbClr val="FFFFFF"/>
                </a:solidFill>
                <a:latin typeface="Arial"/>
                <a:cs typeface="Arial"/>
              </a:rPr>
              <a:t>YOUR</a:t>
            </a:r>
            <a:r>
              <a:rPr dirty="0" sz="3600" spc="3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600" spc="135">
                <a:solidFill>
                  <a:srgbClr val="FFFFFF"/>
                </a:solidFill>
                <a:latin typeface="Arial"/>
                <a:cs typeface="Arial"/>
              </a:rPr>
              <a:t>NAME</a:t>
            </a:r>
            <a:r>
              <a:rPr dirty="0" sz="3600" spc="3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600" spc="160">
                <a:solidFill>
                  <a:srgbClr val="FFFFFF"/>
                </a:solidFill>
                <a:latin typeface="Arial"/>
                <a:cs typeface="Arial"/>
              </a:rPr>
              <a:t>HERE</a:t>
            </a:r>
            <a:endParaRPr sz="36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658011" y="3555106"/>
            <a:ext cx="1720214" cy="2087245"/>
          </a:xfrm>
          <a:custGeom>
            <a:avLst/>
            <a:gdLst/>
            <a:ahLst/>
            <a:cxnLst/>
            <a:rect l="l" t="t" r="r" b="b"/>
            <a:pathLst>
              <a:path w="1720214" h="2087245">
                <a:moveTo>
                  <a:pt x="1542298" y="0"/>
                </a:moveTo>
                <a:lnTo>
                  <a:pt x="1493245" y="6554"/>
                </a:lnTo>
                <a:lnTo>
                  <a:pt x="1450826" y="24917"/>
                </a:lnTo>
                <a:lnTo>
                  <a:pt x="1416058" y="53139"/>
                </a:lnTo>
                <a:lnTo>
                  <a:pt x="1389963" y="89270"/>
                </a:lnTo>
                <a:lnTo>
                  <a:pt x="1373558" y="131361"/>
                </a:lnTo>
                <a:lnTo>
                  <a:pt x="1367864" y="177460"/>
                </a:lnTo>
                <a:lnTo>
                  <a:pt x="1367864" y="1398428"/>
                </a:lnTo>
                <a:lnTo>
                  <a:pt x="312168" y="64249"/>
                </a:lnTo>
                <a:lnTo>
                  <a:pt x="287341" y="38722"/>
                </a:lnTo>
                <a:lnTo>
                  <a:pt x="255917" y="18358"/>
                </a:lnTo>
                <a:lnTo>
                  <a:pt x="220494" y="4876"/>
                </a:lnTo>
                <a:lnTo>
                  <a:pt x="183669" y="0"/>
                </a:lnTo>
                <a:lnTo>
                  <a:pt x="130726" y="6554"/>
                </a:lnTo>
                <a:lnTo>
                  <a:pt x="85698" y="24917"/>
                </a:lnTo>
                <a:lnTo>
                  <a:pt x="49349" y="53139"/>
                </a:lnTo>
                <a:lnTo>
                  <a:pt x="22441" y="89270"/>
                </a:lnTo>
                <a:lnTo>
                  <a:pt x="5737" y="131361"/>
                </a:lnTo>
                <a:lnTo>
                  <a:pt x="0" y="177460"/>
                </a:lnTo>
                <a:lnTo>
                  <a:pt x="0" y="1912507"/>
                </a:lnTo>
                <a:lnTo>
                  <a:pt x="6336" y="1958378"/>
                </a:lnTo>
                <a:lnTo>
                  <a:pt x="24151" y="1999907"/>
                </a:lnTo>
                <a:lnTo>
                  <a:pt x="51658" y="2035311"/>
                </a:lnTo>
                <a:lnTo>
                  <a:pt x="87066" y="2062806"/>
                </a:lnTo>
                <a:lnTo>
                  <a:pt x="128588" y="2080610"/>
                </a:lnTo>
                <a:lnTo>
                  <a:pt x="174434" y="2086941"/>
                </a:lnTo>
                <a:lnTo>
                  <a:pt x="221587" y="2080820"/>
                </a:lnTo>
                <a:lnTo>
                  <a:pt x="263986" y="2063478"/>
                </a:lnTo>
                <a:lnTo>
                  <a:pt x="299928" y="2036445"/>
                </a:lnTo>
                <a:lnTo>
                  <a:pt x="327709" y="2001252"/>
                </a:lnTo>
                <a:lnTo>
                  <a:pt x="345627" y="1959429"/>
                </a:lnTo>
                <a:lnTo>
                  <a:pt x="351978" y="1912507"/>
                </a:lnTo>
                <a:lnTo>
                  <a:pt x="351978" y="688502"/>
                </a:lnTo>
                <a:lnTo>
                  <a:pt x="1407663" y="2022692"/>
                </a:lnTo>
                <a:lnTo>
                  <a:pt x="1434737" y="2050802"/>
                </a:lnTo>
                <a:lnTo>
                  <a:pt x="1465816" y="2070880"/>
                </a:lnTo>
                <a:lnTo>
                  <a:pt x="1501477" y="2082926"/>
                </a:lnTo>
                <a:lnTo>
                  <a:pt x="1542298" y="2086941"/>
                </a:lnTo>
                <a:lnTo>
                  <a:pt x="1591575" y="2080610"/>
                </a:lnTo>
                <a:lnTo>
                  <a:pt x="1634555" y="2062806"/>
                </a:lnTo>
                <a:lnTo>
                  <a:pt x="1670051" y="2035311"/>
                </a:lnTo>
                <a:lnTo>
                  <a:pt x="1696875" y="1999907"/>
                </a:lnTo>
                <a:lnTo>
                  <a:pt x="1713840" y="1958378"/>
                </a:lnTo>
                <a:lnTo>
                  <a:pt x="1719759" y="1912507"/>
                </a:lnTo>
                <a:lnTo>
                  <a:pt x="1719759" y="177460"/>
                </a:lnTo>
                <a:lnTo>
                  <a:pt x="1713840" y="131361"/>
                </a:lnTo>
                <a:lnTo>
                  <a:pt x="1696875" y="89270"/>
                </a:lnTo>
                <a:lnTo>
                  <a:pt x="1670051" y="53139"/>
                </a:lnTo>
                <a:lnTo>
                  <a:pt x="1634555" y="24917"/>
                </a:lnTo>
                <a:lnTo>
                  <a:pt x="1591575" y="6554"/>
                </a:lnTo>
                <a:lnTo>
                  <a:pt x="154229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699647" y="3579585"/>
            <a:ext cx="1515110" cy="2038350"/>
          </a:xfrm>
          <a:custGeom>
            <a:avLst/>
            <a:gdLst/>
            <a:ahLst/>
            <a:cxnLst/>
            <a:rect l="l" t="t" r="r" b="b"/>
            <a:pathLst>
              <a:path w="1515110" h="2038350">
                <a:moveTo>
                  <a:pt x="1291353" y="0"/>
                </a:moveTo>
                <a:lnTo>
                  <a:pt x="189711" y="0"/>
                </a:lnTo>
                <a:lnTo>
                  <a:pt x="139530" y="6602"/>
                </a:lnTo>
                <a:lnTo>
                  <a:pt x="94282" y="25275"/>
                </a:lnTo>
                <a:lnTo>
                  <a:pt x="55837" y="54315"/>
                </a:lnTo>
                <a:lnTo>
                  <a:pt x="26062" y="92019"/>
                </a:lnTo>
                <a:lnTo>
                  <a:pt x="6827" y="136686"/>
                </a:lnTo>
                <a:lnTo>
                  <a:pt x="0" y="186612"/>
                </a:lnTo>
                <a:lnTo>
                  <a:pt x="0" y="1851367"/>
                </a:lnTo>
                <a:lnTo>
                  <a:pt x="6827" y="1901293"/>
                </a:lnTo>
                <a:lnTo>
                  <a:pt x="26062" y="1945960"/>
                </a:lnTo>
                <a:lnTo>
                  <a:pt x="55837" y="1983664"/>
                </a:lnTo>
                <a:lnTo>
                  <a:pt x="94282" y="2012704"/>
                </a:lnTo>
                <a:lnTo>
                  <a:pt x="139530" y="2031377"/>
                </a:lnTo>
                <a:lnTo>
                  <a:pt x="189711" y="2037979"/>
                </a:lnTo>
                <a:lnTo>
                  <a:pt x="1337205" y="2037979"/>
                </a:lnTo>
                <a:lnTo>
                  <a:pt x="1384351" y="2032089"/>
                </a:lnTo>
                <a:lnTo>
                  <a:pt x="1426735" y="2015322"/>
                </a:lnTo>
                <a:lnTo>
                  <a:pt x="1462657" y="1989037"/>
                </a:lnTo>
                <a:lnTo>
                  <a:pt x="1490418" y="1954591"/>
                </a:lnTo>
                <a:lnTo>
                  <a:pt x="1508320" y="1913341"/>
                </a:lnTo>
                <a:lnTo>
                  <a:pt x="1514665" y="1866644"/>
                </a:lnTo>
                <a:lnTo>
                  <a:pt x="1508320" y="1819722"/>
                </a:lnTo>
                <a:lnTo>
                  <a:pt x="1490418" y="1777899"/>
                </a:lnTo>
                <a:lnTo>
                  <a:pt x="1462657" y="1742706"/>
                </a:lnTo>
                <a:lnTo>
                  <a:pt x="1426735" y="1715673"/>
                </a:lnTo>
                <a:lnTo>
                  <a:pt x="1384351" y="1698331"/>
                </a:lnTo>
                <a:lnTo>
                  <a:pt x="1337205" y="1692210"/>
                </a:lnTo>
                <a:lnTo>
                  <a:pt x="373308" y="1692210"/>
                </a:lnTo>
                <a:lnTo>
                  <a:pt x="373308" y="1178142"/>
                </a:lnTo>
                <a:lnTo>
                  <a:pt x="878224" y="1178142"/>
                </a:lnTo>
                <a:lnTo>
                  <a:pt x="924070" y="1172245"/>
                </a:lnTo>
                <a:lnTo>
                  <a:pt x="965592" y="1155463"/>
                </a:lnTo>
                <a:lnTo>
                  <a:pt x="1001000" y="1129159"/>
                </a:lnTo>
                <a:lnTo>
                  <a:pt x="1028507" y="1094694"/>
                </a:lnTo>
                <a:lnTo>
                  <a:pt x="1046322" y="1053431"/>
                </a:lnTo>
                <a:lnTo>
                  <a:pt x="1052659" y="1006733"/>
                </a:lnTo>
                <a:lnTo>
                  <a:pt x="1046322" y="959806"/>
                </a:lnTo>
                <a:lnTo>
                  <a:pt x="1028507" y="917980"/>
                </a:lnTo>
                <a:lnTo>
                  <a:pt x="1001000" y="882785"/>
                </a:lnTo>
                <a:lnTo>
                  <a:pt x="965592" y="855752"/>
                </a:lnTo>
                <a:lnTo>
                  <a:pt x="924070" y="838409"/>
                </a:lnTo>
                <a:lnTo>
                  <a:pt x="878224" y="832288"/>
                </a:lnTo>
                <a:lnTo>
                  <a:pt x="373308" y="832288"/>
                </a:lnTo>
                <a:lnTo>
                  <a:pt x="373308" y="345769"/>
                </a:lnTo>
                <a:lnTo>
                  <a:pt x="1291353" y="345769"/>
                </a:lnTo>
                <a:lnTo>
                  <a:pt x="1338470" y="339648"/>
                </a:lnTo>
                <a:lnTo>
                  <a:pt x="1380846" y="322306"/>
                </a:lnTo>
                <a:lnTo>
                  <a:pt x="1416773" y="295272"/>
                </a:lnTo>
                <a:lnTo>
                  <a:pt x="1444547" y="260077"/>
                </a:lnTo>
                <a:lnTo>
                  <a:pt x="1462463" y="218251"/>
                </a:lnTo>
                <a:lnTo>
                  <a:pt x="1468813" y="171324"/>
                </a:lnTo>
                <a:lnTo>
                  <a:pt x="1462463" y="124632"/>
                </a:lnTo>
                <a:lnTo>
                  <a:pt x="1444547" y="83385"/>
                </a:lnTo>
                <a:lnTo>
                  <a:pt x="1416773" y="48940"/>
                </a:lnTo>
                <a:lnTo>
                  <a:pt x="1380846" y="22656"/>
                </a:lnTo>
                <a:lnTo>
                  <a:pt x="1338470" y="5890"/>
                </a:lnTo>
                <a:lnTo>
                  <a:pt x="129135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7301236" y="3555071"/>
            <a:ext cx="1744345" cy="2099310"/>
          </a:xfrm>
          <a:custGeom>
            <a:avLst/>
            <a:gdLst/>
            <a:ahLst/>
            <a:cxnLst/>
            <a:rect l="l" t="t" r="r" b="b"/>
            <a:pathLst>
              <a:path w="1744345" h="2099310">
                <a:moveTo>
                  <a:pt x="1557586" y="0"/>
                </a:moveTo>
                <a:lnTo>
                  <a:pt x="1507624" y="6827"/>
                </a:lnTo>
                <a:lnTo>
                  <a:pt x="1462934" y="26062"/>
                </a:lnTo>
                <a:lnTo>
                  <a:pt x="1425215" y="55838"/>
                </a:lnTo>
                <a:lnTo>
                  <a:pt x="1396168" y="94286"/>
                </a:lnTo>
                <a:lnTo>
                  <a:pt x="1377493" y="139536"/>
                </a:lnTo>
                <a:lnTo>
                  <a:pt x="1370890" y="189721"/>
                </a:lnTo>
                <a:lnTo>
                  <a:pt x="1370890" y="1279091"/>
                </a:lnTo>
                <a:lnTo>
                  <a:pt x="1369114" y="1328407"/>
                </a:lnTo>
                <a:lnTo>
                  <a:pt x="1363800" y="1375804"/>
                </a:lnTo>
                <a:lnTo>
                  <a:pt x="1354966" y="1421144"/>
                </a:lnTo>
                <a:lnTo>
                  <a:pt x="1342631" y="1464290"/>
                </a:lnTo>
                <a:lnTo>
                  <a:pt x="1326813" y="1505102"/>
                </a:lnTo>
                <a:lnTo>
                  <a:pt x="1307530" y="1543444"/>
                </a:lnTo>
                <a:lnTo>
                  <a:pt x="1284802" y="1579176"/>
                </a:lnTo>
                <a:lnTo>
                  <a:pt x="1258647" y="1612161"/>
                </a:lnTo>
                <a:lnTo>
                  <a:pt x="1229083" y="1642260"/>
                </a:lnTo>
                <a:lnTo>
                  <a:pt x="1196130" y="1669335"/>
                </a:lnTo>
                <a:lnTo>
                  <a:pt x="1159805" y="1693249"/>
                </a:lnTo>
                <a:lnTo>
                  <a:pt x="1120127" y="1713862"/>
                </a:lnTo>
                <a:lnTo>
                  <a:pt x="1077116" y="1731038"/>
                </a:lnTo>
                <a:lnTo>
                  <a:pt x="1030788" y="1744637"/>
                </a:lnTo>
                <a:lnTo>
                  <a:pt x="981164" y="1754522"/>
                </a:lnTo>
                <a:lnTo>
                  <a:pt x="928261" y="1760554"/>
                </a:lnTo>
                <a:lnTo>
                  <a:pt x="872099" y="1762595"/>
                </a:lnTo>
                <a:lnTo>
                  <a:pt x="815936" y="1760554"/>
                </a:lnTo>
                <a:lnTo>
                  <a:pt x="763034" y="1754522"/>
                </a:lnTo>
                <a:lnTo>
                  <a:pt x="713410" y="1744637"/>
                </a:lnTo>
                <a:lnTo>
                  <a:pt x="667083" y="1731038"/>
                </a:lnTo>
                <a:lnTo>
                  <a:pt x="624072" y="1713862"/>
                </a:lnTo>
                <a:lnTo>
                  <a:pt x="584395" y="1693249"/>
                </a:lnTo>
                <a:lnTo>
                  <a:pt x="548071" y="1669335"/>
                </a:lnTo>
                <a:lnTo>
                  <a:pt x="515119" y="1642260"/>
                </a:lnTo>
                <a:lnTo>
                  <a:pt x="485556" y="1612161"/>
                </a:lnTo>
                <a:lnTo>
                  <a:pt x="459402" y="1579176"/>
                </a:lnTo>
                <a:lnTo>
                  <a:pt x="436674" y="1543444"/>
                </a:lnTo>
                <a:lnTo>
                  <a:pt x="417393" y="1505102"/>
                </a:lnTo>
                <a:lnTo>
                  <a:pt x="401575" y="1464290"/>
                </a:lnTo>
                <a:lnTo>
                  <a:pt x="389241" y="1421144"/>
                </a:lnTo>
                <a:lnTo>
                  <a:pt x="380407" y="1375804"/>
                </a:lnTo>
                <a:lnTo>
                  <a:pt x="375093" y="1328407"/>
                </a:lnTo>
                <a:lnTo>
                  <a:pt x="373318" y="1279091"/>
                </a:lnTo>
                <a:lnTo>
                  <a:pt x="373318" y="189721"/>
                </a:lnTo>
                <a:lnTo>
                  <a:pt x="366714" y="139536"/>
                </a:lnTo>
                <a:lnTo>
                  <a:pt x="348037" y="94286"/>
                </a:lnTo>
                <a:lnTo>
                  <a:pt x="318987" y="55838"/>
                </a:lnTo>
                <a:lnTo>
                  <a:pt x="281266" y="26062"/>
                </a:lnTo>
                <a:lnTo>
                  <a:pt x="236574" y="6827"/>
                </a:lnTo>
                <a:lnTo>
                  <a:pt x="186612" y="0"/>
                </a:lnTo>
                <a:lnTo>
                  <a:pt x="136689" y="6827"/>
                </a:lnTo>
                <a:lnTo>
                  <a:pt x="92024" y="26062"/>
                </a:lnTo>
                <a:lnTo>
                  <a:pt x="54319" y="55838"/>
                </a:lnTo>
                <a:lnTo>
                  <a:pt x="25277" y="94286"/>
                </a:lnTo>
                <a:lnTo>
                  <a:pt x="6603" y="139536"/>
                </a:lnTo>
                <a:lnTo>
                  <a:pt x="0" y="189721"/>
                </a:lnTo>
                <a:lnTo>
                  <a:pt x="0" y="1239365"/>
                </a:lnTo>
                <a:lnTo>
                  <a:pt x="1087" y="1291343"/>
                </a:lnTo>
                <a:lnTo>
                  <a:pt x="4333" y="1342005"/>
                </a:lnTo>
                <a:lnTo>
                  <a:pt x="9713" y="1391321"/>
                </a:lnTo>
                <a:lnTo>
                  <a:pt x="17202" y="1439257"/>
                </a:lnTo>
                <a:lnTo>
                  <a:pt x="26777" y="1485784"/>
                </a:lnTo>
                <a:lnTo>
                  <a:pt x="38412" y="1530870"/>
                </a:lnTo>
                <a:lnTo>
                  <a:pt x="52083" y="1574484"/>
                </a:lnTo>
                <a:lnTo>
                  <a:pt x="67766" y="1616594"/>
                </a:lnTo>
                <a:lnTo>
                  <a:pt x="85435" y="1657169"/>
                </a:lnTo>
                <a:lnTo>
                  <a:pt x="105067" y="1696177"/>
                </a:lnTo>
                <a:lnTo>
                  <a:pt x="126638" y="1733588"/>
                </a:lnTo>
                <a:lnTo>
                  <a:pt x="150121" y="1769370"/>
                </a:lnTo>
                <a:lnTo>
                  <a:pt x="175494" y="1803492"/>
                </a:lnTo>
                <a:lnTo>
                  <a:pt x="202731" y="1835922"/>
                </a:lnTo>
                <a:lnTo>
                  <a:pt x="231808" y="1866630"/>
                </a:lnTo>
                <a:lnTo>
                  <a:pt x="262700" y="1895583"/>
                </a:lnTo>
                <a:lnTo>
                  <a:pt x="295384" y="1922751"/>
                </a:lnTo>
                <a:lnTo>
                  <a:pt x="329834" y="1948102"/>
                </a:lnTo>
                <a:lnTo>
                  <a:pt x="366026" y="1971604"/>
                </a:lnTo>
                <a:lnTo>
                  <a:pt x="403935" y="1993228"/>
                </a:lnTo>
                <a:lnTo>
                  <a:pt x="443538" y="2012940"/>
                </a:lnTo>
                <a:lnTo>
                  <a:pt x="484808" y="2030711"/>
                </a:lnTo>
                <a:lnTo>
                  <a:pt x="527723" y="2046508"/>
                </a:lnTo>
                <a:lnTo>
                  <a:pt x="572257" y="2060300"/>
                </a:lnTo>
                <a:lnTo>
                  <a:pt x="618386" y="2072056"/>
                </a:lnTo>
                <a:lnTo>
                  <a:pt x="666086" y="2081746"/>
                </a:lnTo>
                <a:lnTo>
                  <a:pt x="715332" y="2089336"/>
                </a:lnTo>
                <a:lnTo>
                  <a:pt x="766098" y="2094797"/>
                </a:lnTo>
                <a:lnTo>
                  <a:pt x="818362" y="2098096"/>
                </a:lnTo>
                <a:lnTo>
                  <a:pt x="872099" y="2099203"/>
                </a:lnTo>
                <a:lnTo>
                  <a:pt x="925835" y="2098096"/>
                </a:lnTo>
                <a:lnTo>
                  <a:pt x="978099" y="2094797"/>
                </a:lnTo>
                <a:lnTo>
                  <a:pt x="1028866" y="2089336"/>
                </a:lnTo>
                <a:lnTo>
                  <a:pt x="1078112" y="2081746"/>
                </a:lnTo>
                <a:lnTo>
                  <a:pt x="1125811" y="2072056"/>
                </a:lnTo>
                <a:lnTo>
                  <a:pt x="1171941" y="2060300"/>
                </a:lnTo>
                <a:lnTo>
                  <a:pt x="1216475" y="2046508"/>
                </a:lnTo>
                <a:lnTo>
                  <a:pt x="1259391" y="2030711"/>
                </a:lnTo>
                <a:lnTo>
                  <a:pt x="1300662" y="2012940"/>
                </a:lnTo>
                <a:lnTo>
                  <a:pt x="1340265" y="1993228"/>
                </a:lnTo>
                <a:lnTo>
                  <a:pt x="1378175" y="1971604"/>
                </a:lnTo>
                <a:lnTo>
                  <a:pt x="1414367" y="1948102"/>
                </a:lnTo>
                <a:lnTo>
                  <a:pt x="1448817" y="1922751"/>
                </a:lnTo>
                <a:lnTo>
                  <a:pt x="1481501" y="1895583"/>
                </a:lnTo>
                <a:lnTo>
                  <a:pt x="1512395" y="1866630"/>
                </a:lnTo>
                <a:lnTo>
                  <a:pt x="1541472" y="1835922"/>
                </a:lnTo>
                <a:lnTo>
                  <a:pt x="1568710" y="1803492"/>
                </a:lnTo>
                <a:lnTo>
                  <a:pt x="1594083" y="1769370"/>
                </a:lnTo>
                <a:lnTo>
                  <a:pt x="1617567" y="1733588"/>
                </a:lnTo>
                <a:lnTo>
                  <a:pt x="1639137" y="1696177"/>
                </a:lnTo>
                <a:lnTo>
                  <a:pt x="1658770" y="1657169"/>
                </a:lnTo>
                <a:lnTo>
                  <a:pt x="1676440" y="1616594"/>
                </a:lnTo>
                <a:lnTo>
                  <a:pt x="1692123" y="1574484"/>
                </a:lnTo>
                <a:lnTo>
                  <a:pt x="1705795" y="1530870"/>
                </a:lnTo>
                <a:lnTo>
                  <a:pt x="1717430" y="1485784"/>
                </a:lnTo>
                <a:lnTo>
                  <a:pt x="1727005" y="1439257"/>
                </a:lnTo>
                <a:lnTo>
                  <a:pt x="1734494" y="1391321"/>
                </a:lnTo>
                <a:lnTo>
                  <a:pt x="1739875" y="1342005"/>
                </a:lnTo>
                <a:lnTo>
                  <a:pt x="1743121" y="1291343"/>
                </a:lnTo>
                <a:lnTo>
                  <a:pt x="1744208" y="1239365"/>
                </a:lnTo>
                <a:lnTo>
                  <a:pt x="1744208" y="189721"/>
                </a:lnTo>
                <a:lnTo>
                  <a:pt x="1737605" y="139536"/>
                </a:lnTo>
                <a:lnTo>
                  <a:pt x="1718930" y="94286"/>
                </a:lnTo>
                <a:lnTo>
                  <a:pt x="1689888" y="55838"/>
                </a:lnTo>
                <a:lnTo>
                  <a:pt x="1652181" y="26062"/>
                </a:lnTo>
                <a:lnTo>
                  <a:pt x="1607512" y="6827"/>
                </a:lnTo>
                <a:lnTo>
                  <a:pt x="1557586" y="0"/>
                </a:lnTo>
                <a:close/>
              </a:path>
            </a:pathLst>
          </a:custGeom>
          <a:solidFill>
            <a:srgbClr val="93C90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9283475" y="3542809"/>
            <a:ext cx="1600835" cy="2112010"/>
          </a:xfrm>
          <a:custGeom>
            <a:avLst/>
            <a:gdLst/>
            <a:ahLst/>
            <a:cxnLst/>
            <a:rect l="l" t="t" r="r" b="b"/>
            <a:pathLst>
              <a:path w="1600834" h="2112010">
                <a:moveTo>
                  <a:pt x="829262" y="0"/>
                </a:moveTo>
                <a:lnTo>
                  <a:pt x="769309" y="1034"/>
                </a:lnTo>
                <a:lnTo>
                  <a:pt x="711147" y="4130"/>
                </a:lnTo>
                <a:lnTo>
                  <a:pt x="654842" y="9278"/>
                </a:lnTo>
                <a:lnTo>
                  <a:pt x="600462" y="16465"/>
                </a:lnTo>
                <a:lnTo>
                  <a:pt x="548076" y="25683"/>
                </a:lnTo>
                <a:lnTo>
                  <a:pt x="497750" y="36920"/>
                </a:lnTo>
                <a:lnTo>
                  <a:pt x="449553" y="50165"/>
                </a:lnTo>
                <a:lnTo>
                  <a:pt x="403552" y="65407"/>
                </a:lnTo>
                <a:lnTo>
                  <a:pt x="359814" y="82637"/>
                </a:lnTo>
                <a:lnTo>
                  <a:pt x="318408" y="101843"/>
                </a:lnTo>
                <a:lnTo>
                  <a:pt x="279401" y="123015"/>
                </a:lnTo>
                <a:lnTo>
                  <a:pt x="242861" y="146142"/>
                </a:lnTo>
                <a:lnTo>
                  <a:pt x="208855" y="171213"/>
                </a:lnTo>
                <a:lnTo>
                  <a:pt x="177452" y="198217"/>
                </a:lnTo>
                <a:lnTo>
                  <a:pt x="148718" y="227145"/>
                </a:lnTo>
                <a:lnTo>
                  <a:pt x="122721" y="257985"/>
                </a:lnTo>
                <a:lnTo>
                  <a:pt x="99529" y="290727"/>
                </a:lnTo>
                <a:lnTo>
                  <a:pt x="79210" y="325359"/>
                </a:lnTo>
                <a:lnTo>
                  <a:pt x="61832" y="361872"/>
                </a:lnTo>
                <a:lnTo>
                  <a:pt x="47461" y="400254"/>
                </a:lnTo>
                <a:lnTo>
                  <a:pt x="36166" y="440495"/>
                </a:lnTo>
                <a:lnTo>
                  <a:pt x="28015" y="482584"/>
                </a:lnTo>
                <a:lnTo>
                  <a:pt x="23074" y="526511"/>
                </a:lnTo>
                <a:lnTo>
                  <a:pt x="21412" y="572265"/>
                </a:lnTo>
                <a:lnTo>
                  <a:pt x="22457" y="613200"/>
                </a:lnTo>
                <a:lnTo>
                  <a:pt x="25676" y="652598"/>
                </a:lnTo>
                <a:lnTo>
                  <a:pt x="31195" y="690514"/>
                </a:lnTo>
                <a:lnTo>
                  <a:pt x="49635" y="762122"/>
                </a:lnTo>
                <a:lnTo>
                  <a:pt x="78786" y="828464"/>
                </a:lnTo>
                <a:lnTo>
                  <a:pt x="119654" y="889981"/>
                </a:lnTo>
                <a:lnTo>
                  <a:pt x="144798" y="919068"/>
                </a:lnTo>
                <a:lnTo>
                  <a:pt x="173248" y="947113"/>
                </a:lnTo>
                <a:lnTo>
                  <a:pt x="205132" y="974173"/>
                </a:lnTo>
                <a:lnTo>
                  <a:pt x="240575" y="1000302"/>
                </a:lnTo>
                <a:lnTo>
                  <a:pt x="279703" y="1025555"/>
                </a:lnTo>
                <a:lnTo>
                  <a:pt x="322642" y="1049988"/>
                </a:lnTo>
                <a:lnTo>
                  <a:pt x="369517" y="1073655"/>
                </a:lnTo>
                <a:lnTo>
                  <a:pt x="420456" y="1096611"/>
                </a:lnTo>
                <a:lnTo>
                  <a:pt x="475584" y="1118912"/>
                </a:lnTo>
                <a:lnTo>
                  <a:pt x="535026" y="1140613"/>
                </a:lnTo>
                <a:lnTo>
                  <a:pt x="598909" y="1161769"/>
                </a:lnTo>
                <a:lnTo>
                  <a:pt x="667358" y="1182434"/>
                </a:lnTo>
                <a:lnTo>
                  <a:pt x="820894" y="1224924"/>
                </a:lnTo>
                <a:lnTo>
                  <a:pt x="892839" y="1246680"/>
                </a:lnTo>
                <a:lnTo>
                  <a:pt x="956686" y="1268192"/>
                </a:lnTo>
                <a:lnTo>
                  <a:pt x="1012788" y="1289719"/>
                </a:lnTo>
                <a:lnTo>
                  <a:pt x="1061494" y="1311522"/>
                </a:lnTo>
                <a:lnTo>
                  <a:pt x="1103155" y="1333860"/>
                </a:lnTo>
                <a:lnTo>
                  <a:pt x="1138123" y="1356992"/>
                </a:lnTo>
                <a:lnTo>
                  <a:pt x="1189382" y="1406679"/>
                </a:lnTo>
                <a:lnTo>
                  <a:pt x="1218078" y="1462660"/>
                </a:lnTo>
                <a:lnTo>
                  <a:pt x="1227020" y="1527011"/>
                </a:lnTo>
                <a:lnTo>
                  <a:pt x="1224563" y="1560983"/>
                </a:lnTo>
                <a:lnTo>
                  <a:pt x="1204267" y="1625238"/>
                </a:lnTo>
                <a:lnTo>
                  <a:pt x="1162045" y="1682231"/>
                </a:lnTo>
                <a:lnTo>
                  <a:pt x="1132180" y="1707128"/>
                </a:lnTo>
                <a:lnTo>
                  <a:pt x="1096194" y="1729157"/>
                </a:lnTo>
                <a:lnTo>
                  <a:pt x="1053875" y="1747968"/>
                </a:lnTo>
                <a:lnTo>
                  <a:pt x="1005010" y="1763209"/>
                </a:lnTo>
                <a:lnTo>
                  <a:pt x="949386" y="1774530"/>
                </a:lnTo>
                <a:lnTo>
                  <a:pt x="886791" y="1781580"/>
                </a:lnTo>
                <a:lnTo>
                  <a:pt x="817011" y="1784008"/>
                </a:lnTo>
                <a:lnTo>
                  <a:pt x="748600" y="1782142"/>
                </a:lnTo>
                <a:lnTo>
                  <a:pt x="686672" y="1776727"/>
                </a:lnTo>
                <a:lnTo>
                  <a:pt x="630438" y="1768040"/>
                </a:lnTo>
                <a:lnTo>
                  <a:pt x="579114" y="1756358"/>
                </a:lnTo>
                <a:lnTo>
                  <a:pt x="531912" y="1741956"/>
                </a:lnTo>
                <a:lnTo>
                  <a:pt x="488046" y="1725112"/>
                </a:lnTo>
                <a:lnTo>
                  <a:pt x="446730" y="1706102"/>
                </a:lnTo>
                <a:lnTo>
                  <a:pt x="407176" y="1685202"/>
                </a:lnTo>
                <a:lnTo>
                  <a:pt x="368599" y="1662688"/>
                </a:lnTo>
                <a:lnTo>
                  <a:pt x="330212" y="1638838"/>
                </a:lnTo>
                <a:lnTo>
                  <a:pt x="250861" y="1588234"/>
                </a:lnTo>
                <a:lnTo>
                  <a:pt x="227876" y="1576172"/>
                </a:lnTo>
                <a:lnTo>
                  <a:pt x="180735" y="1562404"/>
                </a:lnTo>
                <a:lnTo>
                  <a:pt x="103373" y="1568125"/>
                </a:lnTo>
                <a:lnTo>
                  <a:pt x="60118" y="1589369"/>
                </a:lnTo>
                <a:lnTo>
                  <a:pt x="27595" y="1622801"/>
                </a:lnTo>
                <a:lnTo>
                  <a:pt x="7117" y="1666802"/>
                </a:lnTo>
                <a:lnTo>
                  <a:pt x="0" y="1719759"/>
                </a:lnTo>
                <a:lnTo>
                  <a:pt x="7648" y="1769032"/>
                </a:lnTo>
                <a:lnTo>
                  <a:pt x="29060" y="1815430"/>
                </a:lnTo>
                <a:lnTo>
                  <a:pt x="61936" y="1858378"/>
                </a:lnTo>
                <a:lnTo>
                  <a:pt x="103975" y="1897303"/>
                </a:lnTo>
                <a:lnTo>
                  <a:pt x="140830" y="1924013"/>
                </a:lnTo>
                <a:lnTo>
                  <a:pt x="180212" y="1949066"/>
                </a:lnTo>
                <a:lnTo>
                  <a:pt x="221878" y="1972433"/>
                </a:lnTo>
                <a:lnTo>
                  <a:pt x="265582" y="1994089"/>
                </a:lnTo>
                <a:lnTo>
                  <a:pt x="311080" y="2014004"/>
                </a:lnTo>
                <a:lnTo>
                  <a:pt x="358127" y="2032153"/>
                </a:lnTo>
                <a:lnTo>
                  <a:pt x="406478" y="2048507"/>
                </a:lnTo>
                <a:lnTo>
                  <a:pt x="455889" y="2063039"/>
                </a:lnTo>
                <a:lnTo>
                  <a:pt x="506114" y="2075723"/>
                </a:lnTo>
                <a:lnTo>
                  <a:pt x="556910" y="2086530"/>
                </a:lnTo>
                <a:lnTo>
                  <a:pt x="608031" y="2095433"/>
                </a:lnTo>
                <a:lnTo>
                  <a:pt x="659233" y="2102406"/>
                </a:lnTo>
                <a:lnTo>
                  <a:pt x="710271" y="2107420"/>
                </a:lnTo>
                <a:lnTo>
                  <a:pt x="760900" y="2110448"/>
                </a:lnTo>
                <a:lnTo>
                  <a:pt x="810875" y="2111464"/>
                </a:lnTo>
                <a:lnTo>
                  <a:pt x="874593" y="2110168"/>
                </a:lnTo>
                <a:lnTo>
                  <a:pt x="935688" y="2106321"/>
                </a:lnTo>
                <a:lnTo>
                  <a:pt x="994153" y="2099988"/>
                </a:lnTo>
                <a:lnTo>
                  <a:pt x="1049980" y="2091232"/>
                </a:lnTo>
                <a:lnTo>
                  <a:pt x="1103162" y="2080118"/>
                </a:lnTo>
                <a:lnTo>
                  <a:pt x="1153690" y="2066708"/>
                </a:lnTo>
                <a:lnTo>
                  <a:pt x="1201556" y="2051067"/>
                </a:lnTo>
                <a:lnTo>
                  <a:pt x="1246753" y="2033259"/>
                </a:lnTo>
                <a:lnTo>
                  <a:pt x="1289272" y="2013347"/>
                </a:lnTo>
                <a:lnTo>
                  <a:pt x="1329105" y="1991395"/>
                </a:lnTo>
                <a:lnTo>
                  <a:pt x="1366245" y="1967467"/>
                </a:lnTo>
                <a:lnTo>
                  <a:pt x="1400683" y="1941626"/>
                </a:lnTo>
                <a:lnTo>
                  <a:pt x="1432412" y="1913937"/>
                </a:lnTo>
                <a:lnTo>
                  <a:pt x="1461424" y="1884463"/>
                </a:lnTo>
                <a:lnTo>
                  <a:pt x="1487710" y="1853269"/>
                </a:lnTo>
                <a:lnTo>
                  <a:pt x="1511264" y="1820417"/>
                </a:lnTo>
                <a:lnTo>
                  <a:pt x="1532076" y="1785972"/>
                </a:lnTo>
                <a:lnTo>
                  <a:pt x="1550138" y="1749997"/>
                </a:lnTo>
                <a:lnTo>
                  <a:pt x="1565444" y="1712556"/>
                </a:lnTo>
                <a:lnTo>
                  <a:pt x="1577985" y="1673713"/>
                </a:lnTo>
                <a:lnTo>
                  <a:pt x="1587752" y="1633532"/>
                </a:lnTo>
                <a:lnTo>
                  <a:pt x="1594739" y="1592077"/>
                </a:lnTo>
                <a:lnTo>
                  <a:pt x="1598937" y="1549411"/>
                </a:lnTo>
                <a:lnTo>
                  <a:pt x="1600338" y="1505598"/>
                </a:lnTo>
                <a:lnTo>
                  <a:pt x="1598669" y="1456028"/>
                </a:lnTo>
                <a:lnTo>
                  <a:pt x="1593720" y="1409411"/>
                </a:lnTo>
                <a:lnTo>
                  <a:pt x="1585576" y="1365611"/>
                </a:lnTo>
                <a:lnTo>
                  <a:pt x="1574324" y="1324494"/>
                </a:lnTo>
                <a:lnTo>
                  <a:pt x="1560049" y="1285922"/>
                </a:lnTo>
                <a:lnTo>
                  <a:pt x="1542838" y="1249760"/>
                </a:lnTo>
                <a:lnTo>
                  <a:pt x="1522776" y="1215872"/>
                </a:lnTo>
                <a:lnTo>
                  <a:pt x="1499949" y="1184122"/>
                </a:lnTo>
                <a:lnTo>
                  <a:pt x="1474444" y="1154375"/>
                </a:lnTo>
                <a:lnTo>
                  <a:pt x="1446347" y="1126494"/>
                </a:lnTo>
                <a:lnTo>
                  <a:pt x="1415743" y="1100344"/>
                </a:lnTo>
                <a:lnTo>
                  <a:pt x="1382718" y="1075789"/>
                </a:lnTo>
                <a:lnTo>
                  <a:pt x="1347359" y="1052694"/>
                </a:lnTo>
                <a:lnTo>
                  <a:pt x="1309751" y="1030921"/>
                </a:lnTo>
                <a:lnTo>
                  <a:pt x="1269980" y="1010336"/>
                </a:lnTo>
                <a:lnTo>
                  <a:pt x="1228132" y="990802"/>
                </a:lnTo>
                <a:lnTo>
                  <a:pt x="1184294" y="972184"/>
                </a:lnTo>
                <a:lnTo>
                  <a:pt x="1138551" y="954346"/>
                </a:lnTo>
                <a:lnTo>
                  <a:pt x="1090990" y="937151"/>
                </a:lnTo>
                <a:lnTo>
                  <a:pt x="1041696" y="920466"/>
                </a:lnTo>
                <a:lnTo>
                  <a:pt x="990755" y="904152"/>
                </a:lnTo>
                <a:lnTo>
                  <a:pt x="938253" y="888075"/>
                </a:lnTo>
                <a:lnTo>
                  <a:pt x="803832" y="848295"/>
                </a:lnTo>
                <a:lnTo>
                  <a:pt x="731745" y="826029"/>
                </a:lnTo>
                <a:lnTo>
                  <a:pt x="667681" y="804883"/>
                </a:lnTo>
                <a:lnTo>
                  <a:pt x="611306" y="784439"/>
                </a:lnTo>
                <a:lnTo>
                  <a:pt x="562285" y="764279"/>
                </a:lnTo>
                <a:lnTo>
                  <a:pt x="520283" y="743984"/>
                </a:lnTo>
                <a:lnTo>
                  <a:pt x="484967" y="723136"/>
                </a:lnTo>
                <a:lnTo>
                  <a:pt x="433052" y="678110"/>
                </a:lnTo>
                <a:lnTo>
                  <a:pt x="403865" y="625857"/>
                </a:lnTo>
                <a:lnTo>
                  <a:pt x="394731" y="563029"/>
                </a:lnTo>
                <a:lnTo>
                  <a:pt x="398139" y="525040"/>
                </a:lnTo>
                <a:lnTo>
                  <a:pt x="424799" y="459589"/>
                </a:lnTo>
                <a:lnTo>
                  <a:pt x="476574" y="407898"/>
                </a:lnTo>
                <a:lnTo>
                  <a:pt x="511375" y="387107"/>
                </a:lnTo>
                <a:lnTo>
                  <a:pt x="551851" y="369630"/>
                </a:lnTo>
                <a:lnTo>
                  <a:pt x="597799" y="355424"/>
                </a:lnTo>
                <a:lnTo>
                  <a:pt x="649019" y="344449"/>
                </a:lnTo>
                <a:lnTo>
                  <a:pt x="705308" y="336661"/>
                </a:lnTo>
                <a:lnTo>
                  <a:pt x="766465" y="332020"/>
                </a:lnTo>
                <a:lnTo>
                  <a:pt x="832288" y="330482"/>
                </a:lnTo>
                <a:lnTo>
                  <a:pt x="888797" y="332347"/>
                </a:lnTo>
                <a:lnTo>
                  <a:pt x="942785" y="337686"/>
                </a:lnTo>
                <a:lnTo>
                  <a:pt x="994493" y="346112"/>
                </a:lnTo>
                <a:lnTo>
                  <a:pt x="1044160" y="357238"/>
                </a:lnTo>
                <a:lnTo>
                  <a:pt x="1092026" y="370678"/>
                </a:lnTo>
                <a:lnTo>
                  <a:pt x="1138333" y="386045"/>
                </a:lnTo>
                <a:lnTo>
                  <a:pt x="1183320" y="402953"/>
                </a:lnTo>
                <a:lnTo>
                  <a:pt x="1227228" y="421014"/>
                </a:lnTo>
                <a:lnTo>
                  <a:pt x="1270296" y="439844"/>
                </a:lnTo>
                <a:lnTo>
                  <a:pt x="1312766" y="459054"/>
                </a:lnTo>
                <a:lnTo>
                  <a:pt x="1331108" y="466615"/>
                </a:lnTo>
                <a:lnTo>
                  <a:pt x="1349468" y="471295"/>
                </a:lnTo>
                <a:lnTo>
                  <a:pt x="1367829" y="473677"/>
                </a:lnTo>
                <a:lnTo>
                  <a:pt x="1386177" y="474341"/>
                </a:lnTo>
                <a:lnTo>
                  <a:pt x="1433640" y="467613"/>
                </a:lnTo>
                <a:lnTo>
                  <a:pt x="1472091" y="449071"/>
                </a:lnTo>
                <a:lnTo>
                  <a:pt x="1501701" y="421179"/>
                </a:lnTo>
                <a:lnTo>
                  <a:pt x="1522641" y="386400"/>
                </a:lnTo>
                <a:lnTo>
                  <a:pt x="1535080" y="347196"/>
                </a:lnTo>
                <a:lnTo>
                  <a:pt x="1539188" y="306032"/>
                </a:lnTo>
                <a:lnTo>
                  <a:pt x="1532909" y="266488"/>
                </a:lnTo>
                <a:lnTo>
                  <a:pt x="1515248" y="229568"/>
                </a:lnTo>
                <a:lnTo>
                  <a:pt x="1487967" y="195398"/>
                </a:lnTo>
                <a:lnTo>
                  <a:pt x="1452829" y="164102"/>
                </a:lnTo>
                <a:lnTo>
                  <a:pt x="1411596" y="135805"/>
                </a:lnTo>
                <a:lnTo>
                  <a:pt x="1366032" y="110630"/>
                </a:lnTo>
                <a:lnTo>
                  <a:pt x="1317899" y="88702"/>
                </a:lnTo>
                <a:lnTo>
                  <a:pt x="1268960" y="70146"/>
                </a:lnTo>
                <a:lnTo>
                  <a:pt x="1220978" y="55087"/>
                </a:lnTo>
                <a:lnTo>
                  <a:pt x="1170877" y="42183"/>
                </a:lnTo>
                <a:lnTo>
                  <a:pt x="1119735" y="30996"/>
                </a:lnTo>
                <a:lnTo>
                  <a:pt x="1068234" y="21529"/>
                </a:lnTo>
                <a:lnTo>
                  <a:pt x="1017059" y="13780"/>
                </a:lnTo>
                <a:lnTo>
                  <a:pt x="966891" y="7753"/>
                </a:lnTo>
                <a:lnTo>
                  <a:pt x="918414" y="3446"/>
                </a:lnTo>
                <a:lnTo>
                  <a:pt x="872310" y="861"/>
                </a:lnTo>
                <a:lnTo>
                  <a:pt x="829262" y="0"/>
                </a:lnTo>
                <a:close/>
              </a:path>
            </a:pathLst>
          </a:custGeom>
          <a:solidFill>
            <a:srgbClr val="93C90E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1" name="object 11"/>
          <p:cNvGrpSpPr/>
          <p:nvPr/>
        </p:nvGrpSpPr>
        <p:grpSpPr>
          <a:xfrm>
            <a:off x="5413311" y="3555077"/>
            <a:ext cx="1664970" cy="2087245"/>
            <a:chOff x="5413311" y="3555077"/>
            <a:chExt cx="1664970" cy="2087245"/>
          </a:xfrm>
        </p:grpSpPr>
        <p:sp>
          <p:nvSpPr>
            <p:cNvPr id="12" name="object 12"/>
            <p:cNvSpPr/>
            <p:nvPr/>
          </p:nvSpPr>
          <p:spPr>
            <a:xfrm>
              <a:off x="5413311" y="3555077"/>
              <a:ext cx="1062355" cy="2087245"/>
            </a:xfrm>
            <a:custGeom>
              <a:avLst/>
              <a:gdLst/>
              <a:ahLst/>
              <a:cxnLst/>
              <a:rect l="l" t="t" r="r" b="b"/>
              <a:pathLst>
                <a:path w="1062354" h="2087245">
                  <a:moveTo>
                    <a:pt x="186695" y="0"/>
                  </a:moveTo>
                  <a:lnTo>
                    <a:pt x="139549" y="6330"/>
                  </a:lnTo>
                  <a:lnTo>
                    <a:pt x="97165" y="24135"/>
                  </a:lnTo>
                  <a:lnTo>
                    <a:pt x="61244" y="51630"/>
                  </a:lnTo>
                  <a:lnTo>
                    <a:pt x="33482" y="87033"/>
                  </a:lnTo>
                  <a:lnTo>
                    <a:pt x="15580" y="128562"/>
                  </a:lnTo>
                  <a:lnTo>
                    <a:pt x="9235" y="174434"/>
                  </a:lnTo>
                  <a:lnTo>
                    <a:pt x="11521" y="201392"/>
                  </a:lnTo>
                  <a:lnTo>
                    <a:pt x="18389" y="227210"/>
                  </a:lnTo>
                  <a:lnTo>
                    <a:pt x="29855" y="251877"/>
                  </a:lnTo>
                  <a:lnTo>
                    <a:pt x="45935" y="275384"/>
                  </a:lnTo>
                  <a:lnTo>
                    <a:pt x="633499" y="1037382"/>
                  </a:lnTo>
                  <a:lnTo>
                    <a:pt x="36784" y="1808531"/>
                  </a:lnTo>
                  <a:lnTo>
                    <a:pt x="20691" y="1833049"/>
                  </a:lnTo>
                  <a:lnTo>
                    <a:pt x="9196" y="1860164"/>
                  </a:lnTo>
                  <a:lnTo>
                    <a:pt x="2299" y="1889009"/>
                  </a:lnTo>
                  <a:lnTo>
                    <a:pt x="0" y="1918716"/>
                  </a:lnTo>
                  <a:lnTo>
                    <a:pt x="5882" y="1963051"/>
                  </a:lnTo>
                  <a:lnTo>
                    <a:pt x="22563" y="2003129"/>
                  </a:lnTo>
                  <a:lnTo>
                    <a:pt x="48595" y="2037253"/>
                  </a:lnTo>
                  <a:lnTo>
                    <a:pt x="82529" y="2063727"/>
                  </a:lnTo>
                  <a:lnTo>
                    <a:pt x="122916" y="2080855"/>
                  </a:lnTo>
                  <a:lnTo>
                    <a:pt x="168309" y="2086941"/>
                  </a:lnTo>
                  <a:lnTo>
                    <a:pt x="212731" y="2082405"/>
                  </a:lnTo>
                  <a:lnTo>
                    <a:pt x="250569" y="2068980"/>
                  </a:lnTo>
                  <a:lnTo>
                    <a:pt x="283242" y="2046942"/>
                  </a:lnTo>
                  <a:lnTo>
                    <a:pt x="312168" y="2016566"/>
                  </a:lnTo>
                  <a:lnTo>
                    <a:pt x="847660" y="1318902"/>
                  </a:lnTo>
                  <a:lnTo>
                    <a:pt x="1061904" y="1037382"/>
                  </a:lnTo>
                  <a:lnTo>
                    <a:pt x="847660" y="755861"/>
                  </a:lnTo>
                  <a:lnTo>
                    <a:pt x="318304" y="64249"/>
                  </a:lnTo>
                  <a:lnTo>
                    <a:pt x="292117" y="37450"/>
                  </a:lnTo>
                  <a:lnTo>
                    <a:pt x="260498" y="17227"/>
                  </a:lnTo>
                  <a:lnTo>
                    <a:pt x="224880" y="4452"/>
                  </a:lnTo>
                  <a:lnTo>
                    <a:pt x="186695" y="0"/>
                  </a:lnTo>
                  <a:close/>
                </a:path>
              </a:pathLst>
            </a:custGeom>
            <a:solidFill>
              <a:srgbClr val="93C90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6404623" y="3556425"/>
              <a:ext cx="673735" cy="2084705"/>
            </a:xfrm>
            <a:custGeom>
              <a:avLst/>
              <a:gdLst/>
              <a:ahLst/>
              <a:cxnLst/>
              <a:rect l="l" t="t" r="r" b="b"/>
              <a:pathLst>
                <a:path w="673734" h="2084704">
                  <a:moveTo>
                    <a:pt x="673163" y="1893506"/>
                  </a:moveTo>
                  <a:lnTo>
                    <a:pt x="661924" y="1850771"/>
                  </a:lnTo>
                  <a:lnTo>
                    <a:pt x="639089" y="1811172"/>
                  </a:lnTo>
                  <a:lnTo>
                    <a:pt x="303949" y="1376464"/>
                  </a:lnTo>
                  <a:lnTo>
                    <a:pt x="271462" y="1344307"/>
                  </a:lnTo>
                  <a:lnTo>
                    <a:pt x="233006" y="1322552"/>
                  </a:lnTo>
                  <a:lnTo>
                    <a:pt x="190855" y="1311516"/>
                  </a:lnTo>
                  <a:lnTo>
                    <a:pt x="147281" y="1311478"/>
                  </a:lnTo>
                  <a:lnTo>
                    <a:pt x="104571" y="1322730"/>
                  </a:lnTo>
                  <a:lnTo>
                    <a:pt x="65011" y="1345565"/>
                  </a:lnTo>
                  <a:lnTo>
                    <a:pt x="32842" y="1378038"/>
                  </a:lnTo>
                  <a:lnTo>
                    <a:pt x="11099" y="1416494"/>
                  </a:lnTo>
                  <a:lnTo>
                    <a:pt x="50" y="1458633"/>
                  </a:lnTo>
                  <a:lnTo>
                    <a:pt x="0" y="1502194"/>
                  </a:lnTo>
                  <a:lnTo>
                    <a:pt x="11226" y="1544904"/>
                  </a:lnTo>
                  <a:lnTo>
                    <a:pt x="34036" y="1584502"/>
                  </a:lnTo>
                  <a:lnTo>
                    <a:pt x="369176" y="2019287"/>
                  </a:lnTo>
                  <a:lnTo>
                    <a:pt x="401662" y="2051418"/>
                  </a:lnTo>
                  <a:lnTo>
                    <a:pt x="440118" y="2073160"/>
                  </a:lnTo>
                  <a:lnTo>
                    <a:pt x="482282" y="2084209"/>
                  </a:lnTo>
                  <a:lnTo>
                    <a:pt x="525868" y="2084260"/>
                  </a:lnTo>
                  <a:lnTo>
                    <a:pt x="568591" y="2073021"/>
                  </a:lnTo>
                  <a:lnTo>
                    <a:pt x="608190" y="2050186"/>
                  </a:lnTo>
                  <a:lnTo>
                    <a:pt x="640321" y="2017712"/>
                  </a:lnTo>
                  <a:lnTo>
                    <a:pt x="662063" y="1979244"/>
                  </a:lnTo>
                  <a:lnTo>
                    <a:pt x="673112" y="1937080"/>
                  </a:lnTo>
                  <a:lnTo>
                    <a:pt x="673163" y="1893506"/>
                  </a:lnTo>
                  <a:close/>
                </a:path>
                <a:path w="673734" h="2084704">
                  <a:moveTo>
                    <a:pt x="673163" y="190766"/>
                  </a:moveTo>
                  <a:lnTo>
                    <a:pt x="673112" y="147180"/>
                  </a:lnTo>
                  <a:lnTo>
                    <a:pt x="662063" y="105016"/>
                  </a:lnTo>
                  <a:lnTo>
                    <a:pt x="640321" y="66560"/>
                  </a:lnTo>
                  <a:lnTo>
                    <a:pt x="608190" y="34074"/>
                  </a:lnTo>
                  <a:lnTo>
                    <a:pt x="568591" y="11239"/>
                  </a:lnTo>
                  <a:lnTo>
                    <a:pt x="525868" y="0"/>
                  </a:lnTo>
                  <a:lnTo>
                    <a:pt x="482282" y="50"/>
                  </a:lnTo>
                  <a:lnTo>
                    <a:pt x="440118" y="11099"/>
                  </a:lnTo>
                  <a:lnTo>
                    <a:pt x="401662" y="32842"/>
                  </a:lnTo>
                  <a:lnTo>
                    <a:pt x="369176" y="64973"/>
                  </a:lnTo>
                  <a:lnTo>
                    <a:pt x="34036" y="499757"/>
                  </a:lnTo>
                  <a:lnTo>
                    <a:pt x="11226" y="539356"/>
                  </a:lnTo>
                  <a:lnTo>
                    <a:pt x="0" y="582066"/>
                  </a:lnTo>
                  <a:lnTo>
                    <a:pt x="50" y="625640"/>
                  </a:lnTo>
                  <a:lnTo>
                    <a:pt x="11099" y="667778"/>
                  </a:lnTo>
                  <a:lnTo>
                    <a:pt x="32842" y="706221"/>
                  </a:lnTo>
                  <a:lnTo>
                    <a:pt x="65011" y="738695"/>
                  </a:lnTo>
                  <a:lnTo>
                    <a:pt x="104571" y="761530"/>
                  </a:lnTo>
                  <a:lnTo>
                    <a:pt x="147281" y="772795"/>
                  </a:lnTo>
                  <a:lnTo>
                    <a:pt x="190855" y="772756"/>
                  </a:lnTo>
                  <a:lnTo>
                    <a:pt x="233006" y="761707"/>
                  </a:lnTo>
                  <a:lnTo>
                    <a:pt x="271462" y="739965"/>
                  </a:lnTo>
                  <a:lnTo>
                    <a:pt x="303949" y="707796"/>
                  </a:lnTo>
                  <a:lnTo>
                    <a:pt x="639089" y="273100"/>
                  </a:lnTo>
                  <a:lnTo>
                    <a:pt x="661924" y="233489"/>
                  </a:lnTo>
                  <a:lnTo>
                    <a:pt x="673163" y="19076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53975" rIns="0" bIns="0" rtlCol="0" vert="horz">
            <a:spAutoFit/>
          </a:bodyPr>
          <a:lstStyle/>
          <a:p>
            <a:pPr algn="ctr" marR="120650">
              <a:lnSpc>
                <a:spcPct val="100000"/>
              </a:lnSpc>
              <a:spcBef>
                <a:spcPts val="425"/>
              </a:spcBef>
            </a:pPr>
            <a:r>
              <a:rPr dirty="0" spc="180"/>
              <a:t>JOIN</a:t>
            </a:r>
            <a:r>
              <a:rPr dirty="0" spc="430"/>
              <a:t> </a:t>
            </a:r>
            <a:r>
              <a:rPr dirty="0" spc="125"/>
              <a:t>ME</a:t>
            </a:r>
            <a:r>
              <a:rPr dirty="0" spc="385"/>
              <a:t> </a:t>
            </a:r>
            <a:r>
              <a:rPr dirty="0"/>
              <a:t>&amp;</a:t>
            </a:r>
            <a:r>
              <a:rPr dirty="0" spc="390"/>
              <a:t> </a:t>
            </a:r>
            <a:r>
              <a:rPr dirty="0" spc="204">
                <a:latin typeface="Arial Black"/>
                <a:cs typeface="Arial Black"/>
              </a:rPr>
              <a:t>REGISTER!</a:t>
            </a: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dirty="0" sz="3400" spc="110" b="1">
                <a:latin typeface="Arial"/>
                <a:cs typeface="Arial"/>
              </a:rPr>
              <a:t>SAN</a:t>
            </a:r>
            <a:r>
              <a:rPr dirty="0" sz="3400" spc="370" b="1">
                <a:latin typeface="Arial"/>
                <a:cs typeface="Arial"/>
              </a:rPr>
              <a:t> </a:t>
            </a:r>
            <a:r>
              <a:rPr dirty="0" sz="3400" spc="140" b="1">
                <a:latin typeface="Arial"/>
                <a:cs typeface="Arial"/>
              </a:rPr>
              <a:t>DIEGO,</a:t>
            </a:r>
            <a:r>
              <a:rPr dirty="0" sz="3400" spc="370" b="1">
                <a:latin typeface="Arial"/>
                <a:cs typeface="Arial"/>
              </a:rPr>
              <a:t> </a:t>
            </a:r>
            <a:r>
              <a:rPr dirty="0" sz="3400" spc="85" b="1">
                <a:latin typeface="Arial"/>
                <a:cs typeface="Arial"/>
              </a:rPr>
              <a:t>CA</a:t>
            </a:r>
            <a:r>
              <a:rPr dirty="0" sz="3400" spc="245" b="1">
                <a:latin typeface="Arial"/>
                <a:cs typeface="Arial"/>
              </a:rPr>
              <a:t> </a:t>
            </a:r>
            <a:r>
              <a:rPr dirty="0" sz="3400" b="1">
                <a:latin typeface="Arial"/>
                <a:cs typeface="Arial"/>
              </a:rPr>
              <a:t>|</a:t>
            </a:r>
            <a:r>
              <a:rPr dirty="0" sz="3400" spc="370" b="1">
                <a:latin typeface="Arial"/>
                <a:cs typeface="Arial"/>
              </a:rPr>
              <a:t> </a:t>
            </a:r>
            <a:r>
              <a:rPr dirty="0" sz="3400" b="1">
                <a:latin typeface="Arial"/>
                <a:cs typeface="Arial"/>
              </a:rPr>
              <a:t>OCT.</a:t>
            </a:r>
            <a:r>
              <a:rPr dirty="0" sz="3400" spc="370" b="1">
                <a:latin typeface="Arial"/>
                <a:cs typeface="Arial"/>
              </a:rPr>
              <a:t> </a:t>
            </a:r>
            <a:r>
              <a:rPr dirty="0" sz="3400" spc="170" b="1">
                <a:latin typeface="Arial"/>
                <a:cs typeface="Arial"/>
              </a:rPr>
              <a:t>26–</a:t>
            </a:r>
            <a:r>
              <a:rPr dirty="0" sz="3400" spc="110" b="1">
                <a:latin typeface="Arial"/>
                <a:cs typeface="Arial"/>
              </a:rPr>
              <a:t>29,</a:t>
            </a:r>
            <a:r>
              <a:rPr dirty="0" sz="3400" spc="375" b="1">
                <a:latin typeface="Arial"/>
                <a:cs typeface="Arial"/>
              </a:rPr>
              <a:t> </a:t>
            </a:r>
            <a:r>
              <a:rPr dirty="0" sz="3400" spc="150" b="1">
                <a:latin typeface="Arial"/>
                <a:cs typeface="Arial"/>
              </a:rPr>
              <a:t>2026</a:t>
            </a:r>
            <a:endParaRPr sz="3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90778" rIns="0" bIns="0" rtlCol="0" vert="horz">
            <a:spAutoFit/>
          </a:bodyPr>
          <a:lstStyle/>
          <a:p>
            <a:pPr marL="574675">
              <a:lnSpc>
                <a:spcPct val="100000"/>
              </a:lnSpc>
              <a:spcBef>
                <a:spcPts val="125"/>
              </a:spcBef>
            </a:pPr>
            <a:r>
              <a:rPr dirty="0" spc="130">
                <a:latin typeface="Arial"/>
                <a:cs typeface="Arial"/>
              </a:rPr>
              <a:t>I'm</a:t>
            </a:r>
            <a:r>
              <a:rPr dirty="0" spc="440">
                <a:latin typeface="Arial"/>
                <a:cs typeface="Arial"/>
              </a:rPr>
              <a:t> </a:t>
            </a:r>
            <a:r>
              <a:rPr dirty="0" spc="175">
                <a:latin typeface="Arial"/>
                <a:cs typeface="Arial"/>
              </a:rPr>
              <a:t>speaking</a:t>
            </a:r>
            <a:r>
              <a:rPr dirty="0" spc="440">
                <a:latin typeface="Arial"/>
                <a:cs typeface="Arial"/>
              </a:rPr>
              <a:t> </a:t>
            </a:r>
            <a:r>
              <a:rPr dirty="0" spc="180">
                <a:latin typeface="Arial"/>
                <a:cs typeface="Arial"/>
              </a:rPr>
              <a:t>at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34929" y="588418"/>
            <a:ext cx="6592605" cy="6591300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12134905" y="7293149"/>
            <a:ext cx="6593205" cy="1105535"/>
          </a:xfrm>
          <a:custGeom>
            <a:avLst/>
            <a:gdLst/>
            <a:ahLst/>
            <a:cxnLst/>
            <a:rect l="l" t="t" r="r" b="b"/>
            <a:pathLst>
              <a:path w="6593205" h="1105534">
                <a:moveTo>
                  <a:pt x="6040151" y="0"/>
                </a:moveTo>
                <a:lnTo>
                  <a:pt x="552590" y="0"/>
                </a:lnTo>
                <a:lnTo>
                  <a:pt x="504918" y="2027"/>
                </a:lnTo>
                <a:lnTo>
                  <a:pt x="458371" y="8000"/>
                </a:lnTo>
                <a:lnTo>
                  <a:pt x="413114" y="17751"/>
                </a:lnTo>
                <a:lnTo>
                  <a:pt x="369314" y="31116"/>
                </a:lnTo>
                <a:lnTo>
                  <a:pt x="327137" y="47929"/>
                </a:lnTo>
                <a:lnTo>
                  <a:pt x="286748" y="68025"/>
                </a:lnTo>
                <a:lnTo>
                  <a:pt x="248314" y="91237"/>
                </a:lnTo>
                <a:lnTo>
                  <a:pt x="212001" y="117400"/>
                </a:lnTo>
                <a:lnTo>
                  <a:pt x="177974" y="146348"/>
                </a:lnTo>
                <a:lnTo>
                  <a:pt x="146400" y="177916"/>
                </a:lnTo>
                <a:lnTo>
                  <a:pt x="117445" y="211939"/>
                </a:lnTo>
                <a:lnTo>
                  <a:pt x="91274" y="248250"/>
                </a:lnTo>
                <a:lnTo>
                  <a:pt x="68055" y="286683"/>
                </a:lnTo>
                <a:lnTo>
                  <a:pt x="47952" y="327074"/>
                </a:lnTo>
                <a:lnTo>
                  <a:pt x="31132" y="369257"/>
                </a:lnTo>
                <a:lnTo>
                  <a:pt x="17760" y="413065"/>
                </a:lnTo>
                <a:lnTo>
                  <a:pt x="8004" y="458334"/>
                </a:lnTo>
                <a:lnTo>
                  <a:pt x="2028" y="504897"/>
                </a:lnTo>
                <a:lnTo>
                  <a:pt x="0" y="552590"/>
                </a:lnTo>
                <a:lnTo>
                  <a:pt x="2028" y="600261"/>
                </a:lnTo>
                <a:lnTo>
                  <a:pt x="8004" y="646805"/>
                </a:lnTo>
                <a:lnTo>
                  <a:pt x="17760" y="692057"/>
                </a:lnTo>
                <a:lnTo>
                  <a:pt x="31132" y="735850"/>
                </a:lnTo>
                <a:lnTo>
                  <a:pt x="47952" y="778020"/>
                </a:lnTo>
                <a:lnTo>
                  <a:pt x="68055" y="818400"/>
                </a:lnTo>
                <a:lnTo>
                  <a:pt x="91274" y="856824"/>
                </a:lnTo>
                <a:lnTo>
                  <a:pt x="117445" y="893127"/>
                </a:lnTo>
                <a:lnTo>
                  <a:pt x="146400" y="927143"/>
                </a:lnTo>
                <a:lnTo>
                  <a:pt x="177974" y="958706"/>
                </a:lnTo>
                <a:lnTo>
                  <a:pt x="212001" y="987651"/>
                </a:lnTo>
                <a:lnTo>
                  <a:pt x="248314" y="1013811"/>
                </a:lnTo>
                <a:lnTo>
                  <a:pt x="286748" y="1037021"/>
                </a:lnTo>
                <a:lnTo>
                  <a:pt x="327137" y="1057115"/>
                </a:lnTo>
                <a:lnTo>
                  <a:pt x="369314" y="1073928"/>
                </a:lnTo>
                <a:lnTo>
                  <a:pt x="413114" y="1087293"/>
                </a:lnTo>
                <a:lnTo>
                  <a:pt x="458371" y="1097044"/>
                </a:lnTo>
                <a:lnTo>
                  <a:pt x="504918" y="1103017"/>
                </a:lnTo>
                <a:lnTo>
                  <a:pt x="552590" y="1105044"/>
                </a:lnTo>
                <a:lnTo>
                  <a:pt x="6040151" y="1105044"/>
                </a:lnTo>
                <a:lnTo>
                  <a:pt x="6087821" y="1103017"/>
                </a:lnTo>
                <a:lnTo>
                  <a:pt x="6134365" y="1097044"/>
                </a:lnTo>
                <a:lnTo>
                  <a:pt x="6179617" y="1087293"/>
                </a:lnTo>
                <a:lnTo>
                  <a:pt x="6223411" y="1073928"/>
                </a:lnTo>
                <a:lnTo>
                  <a:pt x="6265580" y="1057115"/>
                </a:lnTo>
                <a:lnTo>
                  <a:pt x="6305960" y="1037021"/>
                </a:lnTo>
                <a:lnTo>
                  <a:pt x="6344385" y="1013811"/>
                </a:lnTo>
                <a:lnTo>
                  <a:pt x="6380688" y="987651"/>
                </a:lnTo>
                <a:lnTo>
                  <a:pt x="6414704" y="958706"/>
                </a:lnTo>
                <a:lnTo>
                  <a:pt x="6446267" y="927143"/>
                </a:lnTo>
                <a:lnTo>
                  <a:pt x="6475212" y="893127"/>
                </a:lnTo>
                <a:lnTo>
                  <a:pt x="6501372" y="856824"/>
                </a:lnTo>
                <a:lnTo>
                  <a:pt x="6524582" y="818400"/>
                </a:lnTo>
                <a:lnTo>
                  <a:pt x="6544676" y="778020"/>
                </a:lnTo>
                <a:lnTo>
                  <a:pt x="6561488" y="735850"/>
                </a:lnTo>
                <a:lnTo>
                  <a:pt x="6574853" y="692057"/>
                </a:lnTo>
                <a:lnTo>
                  <a:pt x="6584605" y="646805"/>
                </a:lnTo>
                <a:lnTo>
                  <a:pt x="6590577" y="600261"/>
                </a:lnTo>
                <a:lnTo>
                  <a:pt x="6592605" y="552590"/>
                </a:lnTo>
                <a:lnTo>
                  <a:pt x="6590577" y="504897"/>
                </a:lnTo>
                <a:lnTo>
                  <a:pt x="6584605" y="458334"/>
                </a:lnTo>
                <a:lnTo>
                  <a:pt x="6574853" y="413065"/>
                </a:lnTo>
                <a:lnTo>
                  <a:pt x="6561488" y="369257"/>
                </a:lnTo>
                <a:lnTo>
                  <a:pt x="6544676" y="327074"/>
                </a:lnTo>
                <a:lnTo>
                  <a:pt x="6524582" y="286683"/>
                </a:lnTo>
                <a:lnTo>
                  <a:pt x="6501372" y="248250"/>
                </a:lnTo>
                <a:lnTo>
                  <a:pt x="6475212" y="211939"/>
                </a:lnTo>
                <a:lnTo>
                  <a:pt x="6446267" y="177916"/>
                </a:lnTo>
                <a:lnTo>
                  <a:pt x="6414704" y="146348"/>
                </a:lnTo>
                <a:lnTo>
                  <a:pt x="6380688" y="117400"/>
                </a:lnTo>
                <a:lnTo>
                  <a:pt x="6344385" y="91237"/>
                </a:lnTo>
                <a:lnTo>
                  <a:pt x="6305960" y="68025"/>
                </a:lnTo>
                <a:lnTo>
                  <a:pt x="6265580" y="47929"/>
                </a:lnTo>
                <a:lnTo>
                  <a:pt x="6223411" y="31116"/>
                </a:lnTo>
                <a:lnTo>
                  <a:pt x="6179617" y="17751"/>
                </a:lnTo>
                <a:lnTo>
                  <a:pt x="6134365" y="8000"/>
                </a:lnTo>
                <a:lnTo>
                  <a:pt x="6087821" y="2027"/>
                </a:lnTo>
                <a:lnTo>
                  <a:pt x="6040151" y="0"/>
                </a:lnTo>
                <a:close/>
              </a:path>
            </a:pathLst>
          </a:custGeom>
          <a:solidFill>
            <a:srgbClr val="95C93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13260452" y="7528111"/>
            <a:ext cx="4530090" cy="57594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3600" spc="135">
                <a:solidFill>
                  <a:srgbClr val="FFFFFF"/>
                </a:solidFill>
                <a:latin typeface="Arial"/>
                <a:cs typeface="Arial"/>
              </a:rPr>
              <a:t>YOUR</a:t>
            </a:r>
            <a:r>
              <a:rPr dirty="0" sz="3600" spc="3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600" spc="135">
                <a:solidFill>
                  <a:srgbClr val="FFFFFF"/>
                </a:solidFill>
                <a:latin typeface="Arial"/>
                <a:cs typeface="Arial"/>
              </a:rPr>
              <a:t>NAME</a:t>
            </a:r>
            <a:r>
              <a:rPr dirty="0" sz="3600" spc="3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600" spc="160">
                <a:solidFill>
                  <a:srgbClr val="FFFFFF"/>
                </a:solidFill>
                <a:latin typeface="Arial"/>
                <a:cs typeface="Arial"/>
              </a:rPr>
              <a:t>HERE</a:t>
            </a:r>
            <a:endParaRPr sz="36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6699076"/>
            <a:ext cx="9061109" cy="4609479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1658011" y="3555106"/>
            <a:ext cx="1720214" cy="2087245"/>
          </a:xfrm>
          <a:custGeom>
            <a:avLst/>
            <a:gdLst/>
            <a:ahLst/>
            <a:cxnLst/>
            <a:rect l="l" t="t" r="r" b="b"/>
            <a:pathLst>
              <a:path w="1720214" h="2087245">
                <a:moveTo>
                  <a:pt x="1542298" y="0"/>
                </a:moveTo>
                <a:lnTo>
                  <a:pt x="1493245" y="6554"/>
                </a:lnTo>
                <a:lnTo>
                  <a:pt x="1450826" y="24917"/>
                </a:lnTo>
                <a:lnTo>
                  <a:pt x="1416058" y="53139"/>
                </a:lnTo>
                <a:lnTo>
                  <a:pt x="1389963" y="89270"/>
                </a:lnTo>
                <a:lnTo>
                  <a:pt x="1373558" y="131361"/>
                </a:lnTo>
                <a:lnTo>
                  <a:pt x="1367864" y="177460"/>
                </a:lnTo>
                <a:lnTo>
                  <a:pt x="1367864" y="1398428"/>
                </a:lnTo>
                <a:lnTo>
                  <a:pt x="312168" y="64249"/>
                </a:lnTo>
                <a:lnTo>
                  <a:pt x="287341" y="38722"/>
                </a:lnTo>
                <a:lnTo>
                  <a:pt x="255917" y="18358"/>
                </a:lnTo>
                <a:lnTo>
                  <a:pt x="220494" y="4876"/>
                </a:lnTo>
                <a:lnTo>
                  <a:pt x="183669" y="0"/>
                </a:lnTo>
                <a:lnTo>
                  <a:pt x="130726" y="6554"/>
                </a:lnTo>
                <a:lnTo>
                  <a:pt x="85698" y="24917"/>
                </a:lnTo>
                <a:lnTo>
                  <a:pt x="49349" y="53139"/>
                </a:lnTo>
                <a:lnTo>
                  <a:pt x="22441" y="89270"/>
                </a:lnTo>
                <a:lnTo>
                  <a:pt x="5737" y="131361"/>
                </a:lnTo>
                <a:lnTo>
                  <a:pt x="0" y="177460"/>
                </a:lnTo>
                <a:lnTo>
                  <a:pt x="0" y="1912507"/>
                </a:lnTo>
                <a:lnTo>
                  <a:pt x="6336" y="1958378"/>
                </a:lnTo>
                <a:lnTo>
                  <a:pt x="24151" y="1999907"/>
                </a:lnTo>
                <a:lnTo>
                  <a:pt x="51658" y="2035311"/>
                </a:lnTo>
                <a:lnTo>
                  <a:pt x="87066" y="2062806"/>
                </a:lnTo>
                <a:lnTo>
                  <a:pt x="128588" y="2080610"/>
                </a:lnTo>
                <a:lnTo>
                  <a:pt x="174434" y="2086941"/>
                </a:lnTo>
                <a:lnTo>
                  <a:pt x="221587" y="2080820"/>
                </a:lnTo>
                <a:lnTo>
                  <a:pt x="263986" y="2063478"/>
                </a:lnTo>
                <a:lnTo>
                  <a:pt x="299928" y="2036445"/>
                </a:lnTo>
                <a:lnTo>
                  <a:pt x="327709" y="2001252"/>
                </a:lnTo>
                <a:lnTo>
                  <a:pt x="345627" y="1959429"/>
                </a:lnTo>
                <a:lnTo>
                  <a:pt x="351978" y="1912507"/>
                </a:lnTo>
                <a:lnTo>
                  <a:pt x="351978" y="688502"/>
                </a:lnTo>
                <a:lnTo>
                  <a:pt x="1407663" y="2022692"/>
                </a:lnTo>
                <a:lnTo>
                  <a:pt x="1434737" y="2050802"/>
                </a:lnTo>
                <a:lnTo>
                  <a:pt x="1465816" y="2070880"/>
                </a:lnTo>
                <a:lnTo>
                  <a:pt x="1501477" y="2082926"/>
                </a:lnTo>
                <a:lnTo>
                  <a:pt x="1542298" y="2086941"/>
                </a:lnTo>
                <a:lnTo>
                  <a:pt x="1591575" y="2080610"/>
                </a:lnTo>
                <a:lnTo>
                  <a:pt x="1634555" y="2062806"/>
                </a:lnTo>
                <a:lnTo>
                  <a:pt x="1670051" y="2035311"/>
                </a:lnTo>
                <a:lnTo>
                  <a:pt x="1696875" y="1999907"/>
                </a:lnTo>
                <a:lnTo>
                  <a:pt x="1713840" y="1958378"/>
                </a:lnTo>
                <a:lnTo>
                  <a:pt x="1719759" y="1912507"/>
                </a:lnTo>
                <a:lnTo>
                  <a:pt x="1719759" y="177460"/>
                </a:lnTo>
                <a:lnTo>
                  <a:pt x="1713840" y="131361"/>
                </a:lnTo>
                <a:lnTo>
                  <a:pt x="1696875" y="89270"/>
                </a:lnTo>
                <a:lnTo>
                  <a:pt x="1670051" y="53139"/>
                </a:lnTo>
                <a:lnTo>
                  <a:pt x="1634555" y="24917"/>
                </a:lnTo>
                <a:lnTo>
                  <a:pt x="1591575" y="6554"/>
                </a:lnTo>
                <a:lnTo>
                  <a:pt x="154229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699647" y="3579585"/>
            <a:ext cx="1515110" cy="2038350"/>
          </a:xfrm>
          <a:custGeom>
            <a:avLst/>
            <a:gdLst/>
            <a:ahLst/>
            <a:cxnLst/>
            <a:rect l="l" t="t" r="r" b="b"/>
            <a:pathLst>
              <a:path w="1515110" h="2038350">
                <a:moveTo>
                  <a:pt x="1291353" y="0"/>
                </a:moveTo>
                <a:lnTo>
                  <a:pt x="189711" y="0"/>
                </a:lnTo>
                <a:lnTo>
                  <a:pt x="139530" y="6602"/>
                </a:lnTo>
                <a:lnTo>
                  <a:pt x="94282" y="25275"/>
                </a:lnTo>
                <a:lnTo>
                  <a:pt x="55837" y="54315"/>
                </a:lnTo>
                <a:lnTo>
                  <a:pt x="26062" y="92019"/>
                </a:lnTo>
                <a:lnTo>
                  <a:pt x="6827" y="136686"/>
                </a:lnTo>
                <a:lnTo>
                  <a:pt x="0" y="186612"/>
                </a:lnTo>
                <a:lnTo>
                  <a:pt x="0" y="1851367"/>
                </a:lnTo>
                <a:lnTo>
                  <a:pt x="6827" y="1901293"/>
                </a:lnTo>
                <a:lnTo>
                  <a:pt x="26062" y="1945960"/>
                </a:lnTo>
                <a:lnTo>
                  <a:pt x="55837" y="1983664"/>
                </a:lnTo>
                <a:lnTo>
                  <a:pt x="94282" y="2012704"/>
                </a:lnTo>
                <a:lnTo>
                  <a:pt x="139530" y="2031377"/>
                </a:lnTo>
                <a:lnTo>
                  <a:pt x="189711" y="2037979"/>
                </a:lnTo>
                <a:lnTo>
                  <a:pt x="1337205" y="2037979"/>
                </a:lnTo>
                <a:lnTo>
                  <a:pt x="1384351" y="2032089"/>
                </a:lnTo>
                <a:lnTo>
                  <a:pt x="1426735" y="2015322"/>
                </a:lnTo>
                <a:lnTo>
                  <a:pt x="1462657" y="1989037"/>
                </a:lnTo>
                <a:lnTo>
                  <a:pt x="1490418" y="1954591"/>
                </a:lnTo>
                <a:lnTo>
                  <a:pt x="1508320" y="1913341"/>
                </a:lnTo>
                <a:lnTo>
                  <a:pt x="1514665" y="1866644"/>
                </a:lnTo>
                <a:lnTo>
                  <a:pt x="1508320" y="1819722"/>
                </a:lnTo>
                <a:lnTo>
                  <a:pt x="1490418" y="1777899"/>
                </a:lnTo>
                <a:lnTo>
                  <a:pt x="1462657" y="1742706"/>
                </a:lnTo>
                <a:lnTo>
                  <a:pt x="1426735" y="1715673"/>
                </a:lnTo>
                <a:lnTo>
                  <a:pt x="1384351" y="1698331"/>
                </a:lnTo>
                <a:lnTo>
                  <a:pt x="1337205" y="1692210"/>
                </a:lnTo>
                <a:lnTo>
                  <a:pt x="373308" y="1692210"/>
                </a:lnTo>
                <a:lnTo>
                  <a:pt x="373308" y="1178142"/>
                </a:lnTo>
                <a:lnTo>
                  <a:pt x="878224" y="1178142"/>
                </a:lnTo>
                <a:lnTo>
                  <a:pt x="924070" y="1172245"/>
                </a:lnTo>
                <a:lnTo>
                  <a:pt x="965592" y="1155463"/>
                </a:lnTo>
                <a:lnTo>
                  <a:pt x="1001000" y="1129159"/>
                </a:lnTo>
                <a:lnTo>
                  <a:pt x="1028507" y="1094694"/>
                </a:lnTo>
                <a:lnTo>
                  <a:pt x="1046322" y="1053431"/>
                </a:lnTo>
                <a:lnTo>
                  <a:pt x="1052659" y="1006733"/>
                </a:lnTo>
                <a:lnTo>
                  <a:pt x="1046322" y="959806"/>
                </a:lnTo>
                <a:lnTo>
                  <a:pt x="1028507" y="917980"/>
                </a:lnTo>
                <a:lnTo>
                  <a:pt x="1001000" y="882785"/>
                </a:lnTo>
                <a:lnTo>
                  <a:pt x="965592" y="855752"/>
                </a:lnTo>
                <a:lnTo>
                  <a:pt x="924070" y="838409"/>
                </a:lnTo>
                <a:lnTo>
                  <a:pt x="878224" y="832288"/>
                </a:lnTo>
                <a:lnTo>
                  <a:pt x="373308" y="832288"/>
                </a:lnTo>
                <a:lnTo>
                  <a:pt x="373308" y="345769"/>
                </a:lnTo>
                <a:lnTo>
                  <a:pt x="1291353" y="345769"/>
                </a:lnTo>
                <a:lnTo>
                  <a:pt x="1338470" y="339648"/>
                </a:lnTo>
                <a:lnTo>
                  <a:pt x="1380846" y="322306"/>
                </a:lnTo>
                <a:lnTo>
                  <a:pt x="1416773" y="295272"/>
                </a:lnTo>
                <a:lnTo>
                  <a:pt x="1444547" y="260077"/>
                </a:lnTo>
                <a:lnTo>
                  <a:pt x="1462463" y="218251"/>
                </a:lnTo>
                <a:lnTo>
                  <a:pt x="1468813" y="171324"/>
                </a:lnTo>
                <a:lnTo>
                  <a:pt x="1462463" y="124632"/>
                </a:lnTo>
                <a:lnTo>
                  <a:pt x="1444547" y="83385"/>
                </a:lnTo>
                <a:lnTo>
                  <a:pt x="1416773" y="48940"/>
                </a:lnTo>
                <a:lnTo>
                  <a:pt x="1380846" y="22656"/>
                </a:lnTo>
                <a:lnTo>
                  <a:pt x="1338470" y="5890"/>
                </a:lnTo>
                <a:lnTo>
                  <a:pt x="129135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7301236" y="3555071"/>
            <a:ext cx="1744345" cy="2099310"/>
          </a:xfrm>
          <a:custGeom>
            <a:avLst/>
            <a:gdLst/>
            <a:ahLst/>
            <a:cxnLst/>
            <a:rect l="l" t="t" r="r" b="b"/>
            <a:pathLst>
              <a:path w="1744345" h="2099310">
                <a:moveTo>
                  <a:pt x="1557586" y="0"/>
                </a:moveTo>
                <a:lnTo>
                  <a:pt x="1507624" y="6827"/>
                </a:lnTo>
                <a:lnTo>
                  <a:pt x="1462934" y="26062"/>
                </a:lnTo>
                <a:lnTo>
                  <a:pt x="1425215" y="55838"/>
                </a:lnTo>
                <a:lnTo>
                  <a:pt x="1396168" y="94286"/>
                </a:lnTo>
                <a:lnTo>
                  <a:pt x="1377493" y="139536"/>
                </a:lnTo>
                <a:lnTo>
                  <a:pt x="1370890" y="189721"/>
                </a:lnTo>
                <a:lnTo>
                  <a:pt x="1370890" y="1279091"/>
                </a:lnTo>
                <a:lnTo>
                  <a:pt x="1369114" y="1328407"/>
                </a:lnTo>
                <a:lnTo>
                  <a:pt x="1363800" y="1375804"/>
                </a:lnTo>
                <a:lnTo>
                  <a:pt x="1354966" y="1421144"/>
                </a:lnTo>
                <a:lnTo>
                  <a:pt x="1342631" y="1464290"/>
                </a:lnTo>
                <a:lnTo>
                  <a:pt x="1326813" y="1505102"/>
                </a:lnTo>
                <a:lnTo>
                  <a:pt x="1307530" y="1543444"/>
                </a:lnTo>
                <a:lnTo>
                  <a:pt x="1284802" y="1579176"/>
                </a:lnTo>
                <a:lnTo>
                  <a:pt x="1258647" y="1612161"/>
                </a:lnTo>
                <a:lnTo>
                  <a:pt x="1229083" y="1642260"/>
                </a:lnTo>
                <a:lnTo>
                  <a:pt x="1196130" y="1669335"/>
                </a:lnTo>
                <a:lnTo>
                  <a:pt x="1159805" y="1693249"/>
                </a:lnTo>
                <a:lnTo>
                  <a:pt x="1120127" y="1713862"/>
                </a:lnTo>
                <a:lnTo>
                  <a:pt x="1077116" y="1731038"/>
                </a:lnTo>
                <a:lnTo>
                  <a:pt x="1030788" y="1744637"/>
                </a:lnTo>
                <a:lnTo>
                  <a:pt x="981164" y="1754522"/>
                </a:lnTo>
                <a:lnTo>
                  <a:pt x="928261" y="1760554"/>
                </a:lnTo>
                <a:lnTo>
                  <a:pt x="872099" y="1762595"/>
                </a:lnTo>
                <a:lnTo>
                  <a:pt x="815936" y="1760554"/>
                </a:lnTo>
                <a:lnTo>
                  <a:pt x="763034" y="1754522"/>
                </a:lnTo>
                <a:lnTo>
                  <a:pt x="713410" y="1744637"/>
                </a:lnTo>
                <a:lnTo>
                  <a:pt x="667083" y="1731038"/>
                </a:lnTo>
                <a:lnTo>
                  <a:pt x="624072" y="1713862"/>
                </a:lnTo>
                <a:lnTo>
                  <a:pt x="584395" y="1693249"/>
                </a:lnTo>
                <a:lnTo>
                  <a:pt x="548071" y="1669335"/>
                </a:lnTo>
                <a:lnTo>
                  <a:pt x="515119" y="1642260"/>
                </a:lnTo>
                <a:lnTo>
                  <a:pt x="485556" y="1612161"/>
                </a:lnTo>
                <a:lnTo>
                  <a:pt x="459402" y="1579176"/>
                </a:lnTo>
                <a:lnTo>
                  <a:pt x="436674" y="1543444"/>
                </a:lnTo>
                <a:lnTo>
                  <a:pt x="417393" y="1505102"/>
                </a:lnTo>
                <a:lnTo>
                  <a:pt x="401575" y="1464290"/>
                </a:lnTo>
                <a:lnTo>
                  <a:pt x="389241" y="1421144"/>
                </a:lnTo>
                <a:lnTo>
                  <a:pt x="380407" y="1375804"/>
                </a:lnTo>
                <a:lnTo>
                  <a:pt x="375093" y="1328407"/>
                </a:lnTo>
                <a:lnTo>
                  <a:pt x="373318" y="1279091"/>
                </a:lnTo>
                <a:lnTo>
                  <a:pt x="373318" y="189721"/>
                </a:lnTo>
                <a:lnTo>
                  <a:pt x="366714" y="139536"/>
                </a:lnTo>
                <a:lnTo>
                  <a:pt x="348037" y="94286"/>
                </a:lnTo>
                <a:lnTo>
                  <a:pt x="318987" y="55838"/>
                </a:lnTo>
                <a:lnTo>
                  <a:pt x="281266" y="26062"/>
                </a:lnTo>
                <a:lnTo>
                  <a:pt x="236574" y="6827"/>
                </a:lnTo>
                <a:lnTo>
                  <a:pt x="186612" y="0"/>
                </a:lnTo>
                <a:lnTo>
                  <a:pt x="136689" y="6827"/>
                </a:lnTo>
                <a:lnTo>
                  <a:pt x="92024" y="26062"/>
                </a:lnTo>
                <a:lnTo>
                  <a:pt x="54319" y="55838"/>
                </a:lnTo>
                <a:lnTo>
                  <a:pt x="25277" y="94286"/>
                </a:lnTo>
                <a:lnTo>
                  <a:pt x="6603" y="139536"/>
                </a:lnTo>
                <a:lnTo>
                  <a:pt x="0" y="189721"/>
                </a:lnTo>
                <a:lnTo>
                  <a:pt x="0" y="1239365"/>
                </a:lnTo>
                <a:lnTo>
                  <a:pt x="1087" y="1291343"/>
                </a:lnTo>
                <a:lnTo>
                  <a:pt x="4333" y="1342005"/>
                </a:lnTo>
                <a:lnTo>
                  <a:pt x="9713" y="1391321"/>
                </a:lnTo>
                <a:lnTo>
                  <a:pt x="17202" y="1439257"/>
                </a:lnTo>
                <a:lnTo>
                  <a:pt x="26777" y="1485784"/>
                </a:lnTo>
                <a:lnTo>
                  <a:pt x="38412" y="1530870"/>
                </a:lnTo>
                <a:lnTo>
                  <a:pt x="52083" y="1574484"/>
                </a:lnTo>
                <a:lnTo>
                  <a:pt x="67766" y="1616594"/>
                </a:lnTo>
                <a:lnTo>
                  <a:pt x="85435" y="1657169"/>
                </a:lnTo>
                <a:lnTo>
                  <a:pt x="105067" y="1696177"/>
                </a:lnTo>
                <a:lnTo>
                  <a:pt x="126638" y="1733588"/>
                </a:lnTo>
                <a:lnTo>
                  <a:pt x="150121" y="1769370"/>
                </a:lnTo>
                <a:lnTo>
                  <a:pt x="175494" y="1803492"/>
                </a:lnTo>
                <a:lnTo>
                  <a:pt x="202731" y="1835922"/>
                </a:lnTo>
                <a:lnTo>
                  <a:pt x="231808" y="1866630"/>
                </a:lnTo>
                <a:lnTo>
                  <a:pt x="262700" y="1895583"/>
                </a:lnTo>
                <a:lnTo>
                  <a:pt x="295384" y="1922751"/>
                </a:lnTo>
                <a:lnTo>
                  <a:pt x="329834" y="1948102"/>
                </a:lnTo>
                <a:lnTo>
                  <a:pt x="366026" y="1971604"/>
                </a:lnTo>
                <a:lnTo>
                  <a:pt x="403935" y="1993228"/>
                </a:lnTo>
                <a:lnTo>
                  <a:pt x="443538" y="2012940"/>
                </a:lnTo>
                <a:lnTo>
                  <a:pt x="484808" y="2030711"/>
                </a:lnTo>
                <a:lnTo>
                  <a:pt x="527723" y="2046508"/>
                </a:lnTo>
                <a:lnTo>
                  <a:pt x="572257" y="2060300"/>
                </a:lnTo>
                <a:lnTo>
                  <a:pt x="618386" y="2072056"/>
                </a:lnTo>
                <a:lnTo>
                  <a:pt x="666086" y="2081746"/>
                </a:lnTo>
                <a:lnTo>
                  <a:pt x="715332" y="2089336"/>
                </a:lnTo>
                <a:lnTo>
                  <a:pt x="766098" y="2094797"/>
                </a:lnTo>
                <a:lnTo>
                  <a:pt x="818362" y="2098096"/>
                </a:lnTo>
                <a:lnTo>
                  <a:pt x="872099" y="2099203"/>
                </a:lnTo>
                <a:lnTo>
                  <a:pt x="925835" y="2098096"/>
                </a:lnTo>
                <a:lnTo>
                  <a:pt x="978099" y="2094797"/>
                </a:lnTo>
                <a:lnTo>
                  <a:pt x="1028866" y="2089336"/>
                </a:lnTo>
                <a:lnTo>
                  <a:pt x="1078112" y="2081746"/>
                </a:lnTo>
                <a:lnTo>
                  <a:pt x="1125811" y="2072056"/>
                </a:lnTo>
                <a:lnTo>
                  <a:pt x="1171941" y="2060300"/>
                </a:lnTo>
                <a:lnTo>
                  <a:pt x="1216475" y="2046508"/>
                </a:lnTo>
                <a:lnTo>
                  <a:pt x="1259391" y="2030711"/>
                </a:lnTo>
                <a:lnTo>
                  <a:pt x="1300662" y="2012940"/>
                </a:lnTo>
                <a:lnTo>
                  <a:pt x="1340265" y="1993228"/>
                </a:lnTo>
                <a:lnTo>
                  <a:pt x="1378175" y="1971604"/>
                </a:lnTo>
                <a:lnTo>
                  <a:pt x="1414367" y="1948102"/>
                </a:lnTo>
                <a:lnTo>
                  <a:pt x="1448817" y="1922751"/>
                </a:lnTo>
                <a:lnTo>
                  <a:pt x="1481501" y="1895583"/>
                </a:lnTo>
                <a:lnTo>
                  <a:pt x="1512395" y="1866630"/>
                </a:lnTo>
                <a:lnTo>
                  <a:pt x="1541472" y="1835922"/>
                </a:lnTo>
                <a:lnTo>
                  <a:pt x="1568710" y="1803492"/>
                </a:lnTo>
                <a:lnTo>
                  <a:pt x="1594083" y="1769370"/>
                </a:lnTo>
                <a:lnTo>
                  <a:pt x="1617567" y="1733588"/>
                </a:lnTo>
                <a:lnTo>
                  <a:pt x="1639137" y="1696177"/>
                </a:lnTo>
                <a:lnTo>
                  <a:pt x="1658770" y="1657169"/>
                </a:lnTo>
                <a:lnTo>
                  <a:pt x="1676440" y="1616594"/>
                </a:lnTo>
                <a:lnTo>
                  <a:pt x="1692123" y="1574484"/>
                </a:lnTo>
                <a:lnTo>
                  <a:pt x="1705795" y="1530870"/>
                </a:lnTo>
                <a:lnTo>
                  <a:pt x="1717430" y="1485784"/>
                </a:lnTo>
                <a:lnTo>
                  <a:pt x="1727005" y="1439257"/>
                </a:lnTo>
                <a:lnTo>
                  <a:pt x="1734494" y="1391321"/>
                </a:lnTo>
                <a:lnTo>
                  <a:pt x="1739875" y="1342005"/>
                </a:lnTo>
                <a:lnTo>
                  <a:pt x="1743121" y="1291343"/>
                </a:lnTo>
                <a:lnTo>
                  <a:pt x="1744208" y="1239365"/>
                </a:lnTo>
                <a:lnTo>
                  <a:pt x="1744208" y="189721"/>
                </a:lnTo>
                <a:lnTo>
                  <a:pt x="1737605" y="139536"/>
                </a:lnTo>
                <a:lnTo>
                  <a:pt x="1718930" y="94286"/>
                </a:lnTo>
                <a:lnTo>
                  <a:pt x="1689888" y="55838"/>
                </a:lnTo>
                <a:lnTo>
                  <a:pt x="1652181" y="26062"/>
                </a:lnTo>
                <a:lnTo>
                  <a:pt x="1607512" y="6827"/>
                </a:lnTo>
                <a:lnTo>
                  <a:pt x="1557586" y="0"/>
                </a:lnTo>
                <a:close/>
              </a:path>
            </a:pathLst>
          </a:custGeom>
          <a:solidFill>
            <a:srgbClr val="93C90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9283475" y="3542809"/>
            <a:ext cx="1600835" cy="2112010"/>
          </a:xfrm>
          <a:custGeom>
            <a:avLst/>
            <a:gdLst/>
            <a:ahLst/>
            <a:cxnLst/>
            <a:rect l="l" t="t" r="r" b="b"/>
            <a:pathLst>
              <a:path w="1600834" h="2112010">
                <a:moveTo>
                  <a:pt x="829262" y="0"/>
                </a:moveTo>
                <a:lnTo>
                  <a:pt x="769309" y="1034"/>
                </a:lnTo>
                <a:lnTo>
                  <a:pt x="711147" y="4130"/>
                </a:lnTo>
                <a:lnTo>
                  <a:pt x="654842" y="9278"/>
                </a:lnTo>
                <a:lnTo>
                  <a:pt x="600462" y="16465"/>
                </a:lnTo>
                <a:lnTo>
                  <a:pt x="548076" y="25683"/>
                </a:lnTo>
                <a:lnTo>
                  <a:pt x="497750" y="36920"/>
                </a:lnTo>
                <a:lnTo>
                  <a:pt x="449553" y="50165"/>
                </a:lnTo>
                <a:lnTo>
                  <a:pt x="403552" y="65407"/>
                </a:lnTo>
                <a:lnTo>
                  <a:pt x="359814" y="82637"/>
                </a:lnTo>
                <a:lnTo>
                  <a:pt x="318408" y="101843"/>
                </a:lnTo>
                <a:lnTo>
                  <a:pt x="279401" y="123015"/>
                </a:lnTo>
                <a:lnTo>
                  <a:pt x="242861" y="146142"/>
                </a:lnTo>
                <a:lnTo>
                  <a:pt x="208855" y="171213"/>
                </a:lnTo>
                <a:lnTo>
                  <a:pt x="177452" y="198217"/>
                </a:lnTo>
                <a:lnTo>
                  <a:pt x="148718" y="227145"/>
                </a:lnTo>
                <a:lnTo>
                  <a:pt x="122721" y="257985"/>
                </a:lnTo>
                <a:lnTo>
                  <a:pt x="99529" y="290727"/>
                </a:lnTo>
                <a:lnTo>
                  <a:pt x="79210" y="325359"/>
                </a:lnTo>
                <a:lnTo>
                  <a:pt x="61832" y="361872"/>
                </a:lnTo>
                <a:lnTo>
                  <a:pt x="47461" y="400254"/>
                </a:lnTo>
                <a:lnTo>
                  <a:pt x="36166" y="440495"/>
                </a:lnTo>
                <a:lnTo>
                  <a:pt x="28015" y="482584"/>
                </a:lnTo>
                <a:lnTo>
                  <a:pt x="23074" y="526511"/>
                </a:lnTo>
                <a:lnTo>
                  <a:pt x="21412" y="572265"/>
                </a:lnTo>
                <a:lnTo>
                  <a:pt x="22457" y="613200"/>
                </a:lnTo>
                <a:lnTo>
                  <a:pt x="25676" y="652598"/>
                </a:lnTo>
                <a:lnTo>
                  <a:pt x="31195" y="690514"/>
                </a:lnTo>
                <a:lnTo>
                  <a:pt x="49635" y="762122"/>
                </a:lnTo>
                <a:lnTo>
                  <a:pt x="78786" y="828464"/>
                </a:lnTo>
                <a:lnTo>
                  <a:pt x="119654" y="889981"/>
                </a:lnTo>
                <a:lnTo>
                  <a:pt x="144798" y="919068"/>
                </a:lnTo>
                <a:lnTo>
                  <a:pt x="173248" y="947113"/>
                </a:lnTo>
                <a:lnTo>
                  <a:pt x="205132" y="974173"/>
                </a:lnTo>
                <a:lnTo>
                  <a:pt x="240575" y="1000302"/>
                </a:lnTo>
                <a:lnTo>
                  <a:pt x="279703" y="1025555"/>
                </a:lnTo>
                <a:lnTo>
                  <a:pt x="322642" y="1049988"/>
                </a:lnTo>
                <a:lnTo>
                  <a:pt x="369517" y="1073655"/>
                </a:lnTo>
                <a:lnTo>
                  <a:pt x="420456" y="1096611"/>
                </a:lnTo>
                <a:lnTo>
                  <a:pt x="475584" y="1118912"/>
                </a:lnTo>
                <a:lnTo>
                  <a:pt x="535026" y="1140613"/>
                </a:lnTo>
                <a:lnTo>
                  <a:pt x="598909" y="1161769"/>
                </a:lnTo>
                <a:lnTo>
                  <a:pt x="667358" y="1182434"/>
                </a:lnTo>
                <a:lnTo>
                  <a:pt x="820894" y="1224924"/>
                </a:lnTo>
                <a:lnTo>
                  <a:pt x="892839" y="1246680"/>
                </a:lnTo>
                <a:lnTo>
                  <a:pt x="956686" y="1268192"/>
                </a:lnTo>
                <a:lnTo>
                  <a:pt x="1012788" y="1289719"/>
                </a:lnTo>
                <a:lnTo>
                  <a:pt x="1061494" y="1311522"/>
                </a:lnTo>
                <a:lnTo>
                  <a:pt x="1103155" y="1333860"/>
                </a:lnTo>
                <a:lnTo>
                  <a:pt x="1138123" y="1356992"/>
                </a:lnTo>
                <a:lnTo>
                  <a:pt x="1189382" y="1406679"/>
                </a:lnTo>
                <a:lnTo>
                  <a:pt x="1218078" y="1462660"/>
                </a:lnTo>
                <a:lnTo>
                  <a:pt x="1227020" y="1527011"/>
                </a:lnTo>
                <a:lnTo>
                  <a:pt x="1224563" y="1560983"/>
                </a:lnTo>
                <a:lnTo>
                  <a:pt x="1204267" y="1625238"/>
                </a:lnTo>
                <a:lnTo>
                  <a:pt x="1162045" y="1682231"/>
                </a:lnTo>
                <a:lnTo>
                  <a:pt x="1132180" y="1707128"/>
                </a:lnTo>
                <a:lnTo>
                  <a:pt x="1096194" y="1729157"/>
                </a:lnTo>
                <a:lnTo>
                  <a:pt x="1053875" y="1747968"/>
                </a:lnTo>
                <a:lnTo>
                  <a:pt x="1005010" y="1763209"/>
                </a:lnTo>
                <a:lnTo>
                  <a:pt x="949386" y="1774530"/>
                </a:lnTo>
                <a:lnTo>
                  <a:pt x="886791" y="1781580"/>
                </a:lnTo>
                <a:lnTo>
                  <a:pt x="817011" y="1784008"/>
                </a:lnTo>
                <a:lnTo>
                  <a:pt x="748600" y="1782142"/>
                </a:lnTo>
                <a:lnTo>
                  <a:pt x="686672" y="1776727"/>
                </a:lnTo>
                <a:lnTo>
                  <a:pt x="630438" y="1768040"/>
                </a:lnTo>
                <a:lnTo>
                  <a:pt x="579114" y="1756358"/>
                </a:lnTo>
                <a:lnTo>
                  <a:pt x="531912" y="1741956"/>
                </a:lnTo>
                <a:lnTo>
                  <a:pt x="488046" y="1725112"/>
                </a:lnTo>
                <a:lnTo>
                  <a:pt x="446730" y="1706102"/>
                </a:lnTo>
                <a:lnTo>
                  <a:pt x="407176" y="1685202"/>
                </a:lnTo>
                <a:lnTo>
                  <a:pt x="368599" y="1662688"/>
                </a:lnTo>
                <a:lnTo>
                  <a:pt x="330212" y="1638838"/>
                </a:lnTo>
                <a:lnTo>
                  <a:pt x="250861" y="1588234"/>
                </a:lnTo>
                <a:lnTo>
                  <a:pt x="227876" y="1576172"/>
                </a:lnTo>
                <a:lnTo>
                  <a:pt x="180735" y="1562404"/>
                </a:lnTo>
                <a:lnTo>
                  <a:pt x="103373" y="1568125"/>
                </a:lnTo>
                <a:lnTo>
                  <a:pt x="60118" y="1589369"/>
                </a:lnTo>
                <a:lnTo>
                  <a:pt x="27595" y="1622801"/>
                </a:lnTo>
                <a:lnTo>
                  <a:pt x="7117" y="1666802"/>
                </a:lnTo>
                <a:lnTo>
                  <a:pt x="0" y="1719759"/>
                </a:lnTo>
                <a:lnTo>
                  <a:pt x="7648" y="1769032"/>
                </a:lnTo>
                <a:lnTo>
                  <a:pt x="29060" y="1815430"/>
                </a:lnTo>
                <a:lnTo>
                  <a:pt x="61936" y="1858378"/>
                </a:lnTo>
                <a:lnTo>
                  <a:pt x="103975" y="1897303"/>
                </a:lnTo>
                <a:lnTo>
                  <a:pt x="140830" y="1924013"/>
                </a:lnTo>
                <a:lnTo>
                  <a:pt x="180212" y="1949066"/>
                </a:lnTo>
                <a:lnTo>
                  <a:pt x="221878" y="1972433"/>
                </a:lnTo>
                <a:lnTo>
                  <a:pt x="265582" y="1994089"/>
                </a:lnTo>
                <a:lnTo>
                  <a:pt x="311080" y="2014004"/>
                </a:lnTo>
                <a:lnTo>
                  <a:pt x="358127" y="2032153"/>
                </a:lnTo>
                <a:lnTo>
                  <a:pt x="406478" y="2048507"/>
                </a:lnTo>
                <a:lnTo>
                  <a:pt x="455889" y="2063039"/>
                </a:lnTo>
                <a:lnTo>
                  <a:pt x="506114" y="2075723"/>
                </a:lnTo>
                <a:lnTo>
                  <a:pt x="556910" y="2086530"/>
                </a:lnTo>
                <a:lnTo>
                  <a:pt x="608031" y="2095433"/>
                </a:lnTo>
                <a:lnTo>
                  <a:pt x="659233" y="2102406"/>
                </a:lnTo>
                <a:lnTo>
                  <a:pt x="710271" y="2107420"/>
                </a:lnTo>
                <a:lnTo>
                  <a:pt x="760900" y="2110448"/>
                </a:lnTo>
                <a:lnTo>
                  <a:pt x="810875" y="2111464"/>
                </a:lnTo>
                <a:lnTo>
                  <a:pt x="874593" y="2110168"/>
                </a:lnTo>
                <a:lnTo>
                  <a:pt x="935688" y="2106321"/>
                </a:lnTo>
                <a:lnTo>
                  <a:pt x="994153" y="2099988"/>
                </a:lnTo>
                <a:lnTo>
                  <a:pt x="1049980" y="2091232"/>
                </a:lnTo>
                <a:lnTo>
                  <a:pt x="1103162" y="2080118"/>
                </a:lnTo>
                <a:lnTo>
                  <a:pt x="1153690" y="2066708"/>
                </a:lnTo>
                <a:lnTo>
                  <a:pt x="1201556" y="2051067"/>
                </a:lnTo>
                <a:lnTo>
                  <a:pt x="1246753" y="2033259"/>
                </a:lnTo>
                <a:lnTo>
                  <a:pt x="1289272" y="2013347"/>
                </a:lnTo>
                <a:lnTo>
                  <a:pt x="1329105" y="1991395"/>
                </a:lnTo>
                <a:lnTo>
                  <a:pt x="1366245" y="1967467"/>
                </a:lnTo>
                <a:lnTo>
                  <a:pt x="1400683" y="1941626"/>
                </a:lnTo>
                <a:lnTo>
                  <a:pt x="1432412" y="1913937"/>
                </a:lnTo>
                <a:lnTo>
                  <a:pt x="1461424" y="1884463"/>
                </a:lnTo>
                <a:lnTo>
                  <a:pt x="1487710" y="1853269"/>
                </a:lnTo>
                <a:lnTo>
                  <a:pt x="1511264" y="1820417"/>
                </a:lnTo>
                <a:lnTo>
                  <a:pt x="1532076" y="1785972"/>
                </a:lnTo>
                <a:lnTo>
                  <a:pt x="1550138" y="1749997"/>
                </a:lnTo>
                <a:lnTo>
                  <a:pt x="1565444" y="1712556"/>
                </a:lnTo>
                <a:lnTo>
                  <a:pt x="1577985" y="1673713"/>
                </a:lnTo>
                <a:lnTo>
                  <a:pt x="1587752" y="1633532"/>
                </a:lnTo>
                <a:lnTo>
                  <a:pt x="1594739" y="1592077"/>
                </a:lnTo>
                <a:lnTo>
                  <a:pt x="1598937" y="1549411"/>
                </a:lnTo>
                <a:lnTo>
                  <a:pt x="1600338" y="1505598"/>
                </a:lnTo>
                <a:lnTo>
                  <a:pt x="1598669" y="1456028"/>
                </a:lnTo>
                <a:lnTo>
                  <a:pt x="1593720" y="1409411"/>
                </a:lnTo>
                <a:lnTo>
                  <a:pt x="1585576" y="1365611"/>
                </a:lnTo>
                <a:lnTo>
                  <a:pt x="1574324" y="1324494"/>
                </a:lnTo>
                <a:lnTo>
                  <a:pt x="1560049" y="1285922"/>
                </a:lnTo>
                <a:lnTo>
                  <a:pt x="1542838" y="1249760"/>
                </a:lnTo>
                <a:lnTo>
                  <a:pt x="1522776" y="1215872"/>
                </a:lnTo>
                <a:lnTo>
                  <a:pt x="1499949" y="1184122"/>
                </a:lnTo>
                <a:lnTo>
                  <a:pt x="1474444" y="1154375"/>
                </a:lnTo>
                <a:lnTo>
                  <a:pt x="1446347" y="1126494"/>
                </a:lnTo>
                <a:lnTo>
                  <a:pt x="1415743" y="1100344"/>
                </a:lnTo>
                <a:lnTo>
                  <a:pt x="1382718" y="1075789"/>
                </a:lnTo>
                <a:lnTo>
                  <a:pt x="1347359" y="1052694"/>
                </a:lnTo>
                <a:lnTo>
                  <a:pt x="1309751" y="1030921"/>
                </a:lnTo>
                <a:lnTo>
                  <a:pt x="1269980" y="1010336"/>
                </a:lnTo>
                <a:lnTo>
                  <a:pt x="1228132" y="990802"/>
                </a:lnTo>
                <a:lnTo>
                  <a:pt x="1184294" y="972184"/>
                </a:lnTo>
                <a:lnTo>
                  <a:pt x="1138551" y="954346"/>
                </a:lnTo>
                <a:lnTo>
                  <a:pt x="1090990" y="937151"/>
                </a:lnTo>
                <a:lnTo>
                  <a:pt x="1041696" y="920466"/>
                </a:lnTo>
                <a:lnTo>
                  <a:pt x="990755" y="904152"/>
                </a:lnTo>
                <a:lnTo>
                  <a:pt x="938253" y="888075"/>
                </a:lnTo>
                <a:lnTo>
                  <a:pt x="803832" y="848295"/>
                </a:lnTo>
                <a:lnTo>
                  <a:pt x="731745" y="826029"/>
                </a:lnTo>
                <a:lnTo>
                  <a:pt x="667681" y="804883"/>
                </a:lnTo>
                <a:lnTo>
                  <a:pt x="611306" y="784439"/>
                </a:lnTo>
                <a:lnTo>
                  <a:pt x="562285" y="764279"/>
                </a:lnTo>
                <a:lnTo>
                  <a:pt x="520283" y="743984"/>
                </a:lnTo>
                <a:lnTo>
                  <a:pt x="484967" y="723136"/>
                </a:lnTo>
                <a:lnTo>
                  <a:pt x="433052" y="678110"/>
                </a:lnTo>
                <a:lnTo>
                  <a:pt x="403865" y="625857"/>
                </a:lnTo>
                <a:lnTo>
                  <a:pt x="394731" y="563029"/>
                </a:lnTo>
                <a:lnTo>
                  <a:pt x="398139" y="525040"/>
                </a:lnTo>
                <a:lnTo>
                  <a:pt x="424799" y="459589"/>
                </a:lnTo>
                <a:lnTo>
                  <a:pt x="476574" y="407898"/>
                </a:lnTo>
                <a:lnTo>
                  <a:pt x="511375" y="387107"/>
                </a:lnTo>
                <a:lnTo>
                  <a:pt x="551851" y="369630"/>
                </a:lnTo>
                <a:lnTo>
                  <a:pt x="597799" y="355424"/>
                </a:lnTo>
                <a:lnTo>
                  <a:pt x="649019" y="344449"/>
                </a:lnTo>
                <a:lnTo>
                  <a:pt x="705308" y="336661"/>
                </a:lnTo>
                <a:lnTo>
                  <a:pt x="766465" y="332020"/>
                </a:lnTo>
                <a:lnTo>
                  <a:pt x="832288" y="330482"/>
                </a:lnTo>
                <a:lnTo>
                  <a:pt x="888797" y="332347"/>
                </a:lnTo>
                <a:lnTo>
                  <a:pt x="942785" y="337686"/>
                </a:lnTo>
                <a:lnTo>
                  <a:pt x="994493" y="346112"/>
                </a:lnTo>
                <a:lnTo>
                  <a:pt x="1044160" y="357238"/>
                </a:lnTo>
                <a:lnTo>
                  <a:pt x="1092026" y="370678"/>
                </a:lnTo>
                <a:lnTo>
                  <a:pt x="1138333" y="386045"/>
                </a:lnTo>
                <a:lnTo>
                  <a:pt x="1183320" y="402953"/>
                </a:lnTo>
                <a:lnTo>
                  <a:pt x="1227228" y="421014"/>
                </a:lnTo>
                <a:lnTo>
                  <a:pt x="1270296" y="439844"/>
                </a:lnTo>
                <a:lnTo>
                  <a:pt x="1312766" y="459054"/>
                </a:lnTo>
                <a:lnTo>
                  <a:pt x="1331108" y="466615"/>
                </a:lnTo>
                <a:lnTo>
                  <a:pt x="1349468" y="471295"/>
                </a:lnTo>
                <a:lnTo>
                  <a:pt x="1367829" y="473677"/>
                </a:lnTo>
                <a:lnTo>
                  <a:pt x="1386177" y="474341"/>
                </a:lnTo>
                <a:lnTo>
                  <a:pt x="1433640" y="467613"/>
                </a:lnTo>
                <a:lnTo>
                  <a:pt x="1472091" y="449071"/>
                </a:lnTo>
                <a:lnTo>
                  <a:pt x="1501701" y="421179"/>
                </a:lnTo>
                <a:lnTo>
                  <a:pt x="1522641" y="386400"/>
                </a:lnTo>
                <a:lnTo>
                  <a:pt x="1535080" y="347196"/>
                </a:lnTo>
                <a:lnTo>
                  <a:pt x="1539188" y="306032"/>
                </a:lnTo>
                <a:lnTo>
                  <a:pt x="1532909" y="266488"/>
                </a:lnTo>
                <a:lnTo>
                  <a:pt x="1515248" y="229568"/>
                </a:lnTo>
                <a:lnTo>
                  <a:pt x="1487967" y="195398"/>
                </a:lnTo>
                <a:lnTo>
                  <a:pt x="1452829" y="164102"/>
                </a:lnTo>
                <a:lnTo>
                  <a:pt x="1411596" y="135805"/>
                </a:lnTo>
                <a:lnTo>
                  <a:pt x="1366032" y="110630"/>
                </a:lnTo>
                <a:lnTo>
                  <a:pt x="1317899" y="88702"/>
                </a:lnTo>
                <a:lnTo>
                  <a:pt x="1268960" y="70146"/>
                </a:lnTo>
                <a:lnTo>
                  <a:pt x="1220978" y="55087"/>
                </a:lnTo>
                <a:lnTo>
                  <a:pt x="1170877" y="42183"/>
                </a:lnTo>
                <a:lnTo>
                  <a:pt x="1119735" y="30996"/>
                </a:lnTo>
                <a:lnTo>
                  <a:pt x="1068234" y="21529"/>
                </a:lnTo>
                <a:lnTo>
                  <a:pt x="1017059" y="13780"/>
                </a:lnTo>
                <a:lnTo>
                  <a:pt x="966891" y="7753"/>
                </a:lnTo>
                <a:lnTo>
                  <a:pt x="918414" y="3446"/>
                </a:lnTo>
                <a:lnTo>
                  <a:pt x="872310" y="861"/>
                </a:lnTo>
                <a:lnTo>
                  <a:pt x="829262" y="0"/>
                </a:lnTo>
                <a:close/>
              </a:path>
            </a:pathLst>
          </a:custGeom>
          <a:solidFill>
            <a:srgbClr val="93C90E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1" name="object 11"/>
          <p:cNvGrpSpPr/>
          <p:nvPr/>
        </p:nvGrpSpPr>
        <p:grpSpPr>
          <a:xfrm>
            <a:off x="5413311" y="3555077"/>
            <a:ext cx="1664970" cy="2087245"/>
            <a:chOff x="5413311" y="3555077"/>
            <a:chExt cx="1664970" cy="2087245"/>
          </a:xfrm>
        </p:grpSpPr>
        <p:sp>
          <p:nvSpPr>
            <p:cNvPr id="12" name="object 12"/>
            <p:cNvSpPr/>
            <p:nvPr/>
          </p:nvSpPr>
          <p:spPr>
            <a:xfrm>
              <a:off x="5413311" y="3555077"/>
              <a:ext cx="1062355" cy="2087245"/>
            </a:xfrm>
            <a:custGeom>
              <a:avLst/>
              <a:gdLst/>
              <a:ahLst/>
              <a:cxnLst/>
              <a:rect l="l" t="t" r="r" b="b"/>
              <a:pathLst>
                <a:path w="1062354" h="2087245">
                  <a:moveTo>
                    <a:pt x="186695" y="0"/>
                  </a:moveTo>
                  <a:lnTo>
                    <a:pt x="139549" y="6330"/>
                  </a:lnTo>
                  <a:lnTo>
                    <a:pt x="97165" y="24135"/>
                  </a:lnTo>
                  <a:lnTo>
                    <a:pt x="61244" y="51630"/>
                  </a:lnTo>
                  <a:lnTo>
                    <a:pt x="33482" y="87033"/>
                  </a:lnTo>
                  <a:lnTo>
                    <a:pt x="15580" y="128562"/>
                  </a:lnTo>
                  <a:lnTo>
                    <a:pt x="9235" y="174434"/>
                  </a:lnTo>
                  <a:lnTo>
                    <a:pt x="11521" y="201392"/>
                  </a:lnTo>
                  <a:lnTo>
                    <a:pt x="18389" y="227210"/>
                  </a:lnTo>
                  <a:lnTo>
                    <a:pt x="29855" y="251877"/>
                  </a:lnTo>
                  <a:lnTo>
                    <a:pt x="45935" y="275384"/>
                  </a:lnTo>
                  <a:lnTo>
                    <a:pt x="633499" y="1037382"/>
                  </a:lnTo>
                  <a:lnTo>
                    <a:pt x="36784" y="1808531"/>
                  </a:lnTo>
                  <a:lnTo>
                    <a:pt x="20691" y="1833049"/>
                  </a:lnTo>
                  <a:lnTo>
                    <a:pt x="9196" y="1860164"/>
                  </a:lnTo>
                  <a:lnTo>
                    <a:pt x="2299" y="1889009"/>
                  </a:lnTo>
                  <a:lnTo>
                    <a:pt x="0" y="1918716"/>
                  </a:lnTo>
                  <a:lnTo>
                    <a:pt x="5882" y="1963051"/>
                  </a:lnTo>
                  <a:lnTo>
                    <a:pt x="22563" y="2003129"/>
                  </a:lnTo>
                  <a:lnTo>
                    <a:pt x="48595" y="2037253"/>
                  </a:lnTo>
                  <a:lnTo>
                    <a:pt x="82529" y="2063727"/>
                  </a:lnTo>
                  <a:lnTo>
                    <a:pt x="122916" y="2080855"/>
                  </a:lnTo>
                  <a:lnTo>
                    <a:pt x="168309" y="2086941"/>
                  </a:lnTo>
                  <a:lnTo>
                    <a:pt x="212731" y="2082405"/>
                  </a:lnTo>
                  <a:lnTo>
                    <a:pt x="250569" y="2068980"/>
                  </a:lnTo>
                  <a:lnTo>
                    <a:pt x="283242" y="2046942"/>
                  </a:lnTo>
                  <a:lnTo>
                    <a:pt x="312168" y="2016566"/>
                  </a:lnTo>
                  <a:lnTo>
                    <a:pt x="847660" y="1318902"/>
                  </a:lnTo>
                  <a:lnTo>
                    <a:pt x="1061904" y="1037382"/>
                  </a:lnTo>
                  <a:lnTo>
                    <a:pt x="847660" y="755861"/>
                  </a:lnTo>
                  <a:lnTo>
                    <a:pt x="318304" y="64249"/>
                  </a:lnTo>
                  <a:lnTo>
                    <a:pt x="292117" y="37450"/>
                  </a:lnTo>
                  <a:lnTo>
                    <a:pt x="260498" y="17227"/>
                  </a:lnTo>
                  <a:lnTo>
                    <a:pt x="224880" y="4452"/>
                  </a:lnTo>
                  <a:lnTo>
                    <a:pt x="186695" y="0"/>
                  </a:lnTo>
                  <a:close/>
                </a:path>
              </a:pathLst>
            </a:custGeom>
            <a:solidFill>
              <a:srgbClr val="93C90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6404623" y="3556425"/>
              <a:ext cx="673735" cy="2084705"/>
            </a:xfrm>
            <a:custGeom>
              <a:avLst/>
              <a:gdLst/>
              <a:ahLst/>
              <a:cxnLst/>
              <a:rect l="l" t="t" r="r" b="b"/>
              <a:pathLst>
                <a:path w="673734" h="2084704">
                  <a:moveTo>
                    <a:pt x="673163" y="1893506"/>
                  </a:moveTo>
                  <a:lnTo>
                    <a:pt x="661924" y="1850771"/>
                  </a:lnTo>
                  <a:lnTo>
                    <a:pt x="639089" y="1811172"/>
                  </a:lnTo>
                  <a:lnTo>
                    <a:pt x="303949" y="1376464"/>
                  </a:lnTo>
                  <a:lnTo>
                    <a:pt x="271462" y="1344307"/>
                  </a:lnTo>
                  <a:lnTo>
                    <a:pt x="233006" y="1322552"/>
                  </a:lnTo>
                  <a:lnTo>
                    <a:pt x="190855" y="1311516"/>
                  </a:lnTo>
                  <a:lnTo>
                    <a:pt x="147281" y="1311478"/>
                  </a:lnTo>
                  <a:lnTo>
                    <a:pt x="104571" y="1322730"/>
                  </a:lnTo>
                  <a:lnTo>
                    <a:pt x="65011" y="1345565"/>
                  </a:lnTo>
                  <a:lnTo>
                    <a:pt x="32842" y="1378038"/>
                  </a:lnTo>
                  <a:lnTo>
                    <a:pt x="11099" y="1416494"/>
                  </a:lnTo>
                  <a:lnTo>
                    <a:pt x="50" y="1458633"/>
                  </a:lnTo>
                  <a:lnTo>
                    <a:pt x="0" y="1502194"/>
                  </a:lnTo>
                  <a:lnTo>
                    <a:pt x="11226" y="1544904"/>
                  </a:lnTo>
                  <a:lnTo>
                    <a:pt x="34036" y="1584502"/>
                  </a:lnTo>
                  <a:lnTo>
                    <a:pt x="369176" y="2019287"/>
                  </a:lnTo>
                  <a:lnTo>
                    <a:pt x="401662" y="2051418"/>
                  </a:lnTo>
                  <a:lnTo>
                    <a:pt x="440118" y="2073160"/>
                  </a:lnTo>
                  <a:lnTo>
                    <a:pt x="482282" y="2084209"/>
                  </a:lnTo>
                  <a:lnTo>
                    <a:pt x="525868" y="2084260"/>
                  </a:lnTo>
                  <a:lnTo>
                    <a:pt x="568591" y="2073021"/>
                  </a:lnTo>
                  <a:lnTo>
                    <a:pt x="608190" y="2050186"/>
                  </a:lnTo>
                  <a:lnTo>
                    <a:pt x="640321" y="2017712"/>
                  </a:lnTo>
                  <a:lnTo>
                    <a:pt x="662063" y="1979244"/>
                  </a:lnTo>
                  <a:lnTo>
                    <a:pt x="673112" y="1937080"/>
                  </a:lnTo>
                  <a:lnTo>
                    <a:pt x="673163" y="1893506"/>
                  </a:lnTo>
                  <a:close/>
                </a:path>
                <a:path w="673734" h="2084704">
                  <a:moveTo>
                    <a:pt x="673163" y="190766"/>
                  </a:moveTo>
                  <a:lnTo>
                    <a:pt x="673112" y="147180"/>
                  </a:lnTo>
                  <a:lnTo>
                    <a:pt x="662063" y="105016"/>
                  </a:lnTo>
                  <a:lnTo>
                    <a:pt x="640321" y="66560"/>
                  </a:lnTo>
                  <a:lnTo>
                    <a:pt x="608190" y="34074"/>
                  </a:lnTo>
                  <a:lnTo>
                    <a:pt x="568591" y="11239"/>
                  </a:lnTo>
                  <a:lnTo>
                    <a:pt x="525868" y="0"/>
                  </a:lnTo>
                  <a:lnTo>
                    <a:pt x="482282" y="50"/>
                  </a:lnTo>
                  <a:lnTo>
                    <a:pt x="440118" y="11099"/>
                  </a:lnTo>
                  <a:lnTo>
                    <a:pt x="401662" y="32842"/>
                  </a:lnTo>
                  <a:lnTo>
                    <a:pt x="369176" y="64973"/>
                  </a:lnTo>
                  <a:lnTo>
                    <a:pt x="34036" y="499757"/>
                  </a:lnTo>
                  <a:lnTo>
                    <a:pt x="11226" y="539356"/>
                  </a:lnTo>
                  <a:lnTo>
                    <a:pt x="0" y="582066"/>
                  </a:lnTo>
                  <a:lnTo>
                    <a:pt x="50" y="625640"/>
                  </a:lnTo>
                  <a:lnTo>
                    <a:pt x="11099" y="667778"/>
                  </a:lnTo>
                  <a:lnTo>
                    <a:pt x="32842" y="706221"/>
                  </a:lnTo>
                  <a:lnTo>
                    <a:pt x="65011" y="738695"/>
                  </a:lnTo>
                  <a:lnTo>
                    <a:pt x="104571" y="761530"/>
                  </a:lnTo>
                  <a:lnTo>
                    <a:pt x="147281" y="772795"/>
                  </a:lnTo>
                  <a:lnTo>
                    <a:pt x="190855" y="772756"/>
                  </a:lnTo>
                  <a:lnTo>
                    <a:pt x="233006" y="761707"/>
                  </a:lnTo>
                  <a:lnTo>
                    <a:pt x="271462" y="739965"/>
                  </a:lnTo>
                  <a:lnTo>
                    <a:pt x="303949" y="707796"/>
                  </a:lnTo>
                  <a:lnTo>
                    <a:pt x="639089" y="273100"/>
                  </a:lnTo>
                  <a:lnTo>
                    <a:pt x="661924" y="233489"/>
                  </a:lnTo>
                  <a:lnTo>
                    <a:pt x="673163" y="19076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53975" rIns="0" bIns="0" rtlCol="0" vert="horz">
            <a:spAutoFit/>
          </a:bodyPr>
          <a:lstStyle/>
          <a:p>
            <a:pPr algn="ctr" marR="120650">
              <a:lnSpc>
                <a:spcPct val="100000"/>
              </a:lnSpc>
              <a:spcBef>
                <a:spcPts val="425"/>
              </a:spcBef>
            </a:pPr>
            <a:r>
              <a:rPr dirty="0" spc="180"/>
              <a:t>JOIN</a:t>
            </a:r>
            <a:r>
              <a:rPr dirty="0" spc="430"/>
              <a:t> </a:t>
            </a:r>
            <a:r>
              <a:rPr dirty="0" spc="125"/>
              <a:t>ME</a:t>
            </a:r>
            <a:r>
              <a:rPr dirty="0" spc="385"/>
              <a:t> </a:t>
            </a:r>
            <a:r>
              <a:rPr dirty="0"/>
              <a:t>&amp;</a:t>
            </a:r>
            <a:r>
              <a:rPr dirty="0" spc="390"/>
              <a:t> </a:t>
            </a:r>
            <a:r>
              <a:rPr dirty="0" spc="204">
                <a:latin typeface="Arial Black"/>
                <a:cs typeface="Arial Black"/>
              </a:rPr>
              <a:t>REGISTER!</a:t>
            </a: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dirty="0" sz="3400" spc="110" b="1">
                <a:latin typeface="Arial"/>
                <a:cs typeface="Arial"/>
              </a:rPr>
              <a:t>SAN</a:t>
            </a:r>
            <a:r>
              <a:rPr dirty="0" sz="3400" spc="370" b="1">
                <a:latin typeface="Arial"/>
                <a:cs typeface="Arial"/>
              </a:rPr>
              <a:t> </a:t>
            </a:r>
            <a:r>
              <a:rPr dirty="0" sz="3400" spc="140" b="1">
                <a:latin typeface="Arial"/>
                <a:cs typeface="Arial"/>
              </a:rPr>
              <a:t>DIEGO,</a:t>
            </a:r>
            <a:r>
              <a:rPr dirty="0" sz="3400" spc="370" b="1">
                <a:latin typeface="Arial"/>
                <a:cs typeface="Arial"/>
              </a:rPr>
              <a:t> </a:t>
            </a:r>
            <a:r>
              <a:rPr dirty="0" sz="3400" spc="85" b="1">
                <a:latin typeface="Arial"/>
                <a:cs typeface="Arial"/>
              </a:rPr>
              <a:t>CA</a:t>
            </a:r>
            <a:r>
              <a:rPr dirty="0" sz="3400" spc="245" b="1">
                <a:latin typeface="Arial"/>
                <a:cs typeface="Arial"/>
              </a:rPr>
              <a:t> </a:t>
            </a:r>
            <a:r>
              <a:rPr dirty="0" sz="3400" b="1">
                <a:latin typeface="Arial"/>
                <a:cs typeface="Arial"/>
              </a:rPr>
              <a:t>|</a:t>
            </a:r>
            <a:r>
              <a:rPr dirty="0" sz="3400" spc="370" b="1">
                <a:latin typeface="Arial"/>
                <a:cs typeface="Arial"/>
              </a:rPr>
              <a:t> </a:t>
            </a:r>
            <a:r>
              <a:rPr dirty="0" sz="3400" b="1">
                <a:latin typeface="Arial"/>
                <a:cs typeface="Arial"/>
              </a:rPr>
              <a:t>OCT.</a:t>
            </a:r>
            <a:r>
              <a:rPr dirty="0" sz="3400" spc="370" b="1">
                <a:latin typeface="Arial"/>
                <a:cs typeface="Arial"/>
              </a:rPr>
              <a:t> </a:t>
            </a:r>
            <a:r>
              <a:rPr dirty="0" sz="3400" spc="170" b="1">
                <a:latin typeface="Arial"/>
                <a:cs typeface="Arial"/>
              </a:rPr>
              <a:t>26–</a:t>
            </a:r>
            <a:r>
              <a:rPr dirty="0" sz="3400" spc="110" b="1">
                <a:latin typeface="Arial"/>
                <a:cs typeface="Arial"/>
              </a:rPr>
              <a:t>29,</a:t>
            </a:r>
            <a:r>
              <a:rPr dirty="0" sz="3400" spc="375" b="1">
                <a:latin typeface="Arial"/>
                <a:cs typeface="Arial"/>
              </a:rPr>
              <a:t> </a:t>
            </a:r>
            <a:r>
              <a:rPr dirty="0" sz="3400" spc="150" b="1">
                <a:latin typeface="Arial"/>
                <a:cs typeface="Arial"/>
              </a:rPr>
              <a:t>2026</a:t>
            </a:r>
            <a:endParaRPr sz="3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48020" rIns="0" bIns="0" rtlCol="0" vert="horz">
            <a:spAutoFit/>
          </a:bodyPr>
          <a:lstStyle/>
          <a:p>
            <a:pPr marL="574675">
              <a:lnSpc>
                <a:spcPct val="100000"/>
              </a:lnSpc>
              <a:spcBef>
                <a:spcPts val="125"/>
              </a:spcBef>
            </a:pPr>
            <a:r>
              <a:rPr dirty="0" spc="130">
                <a:latin typeface="Arial"/>
                <a:cs typeface="Arial"/>
              </a:rPr>
              <a:t>I'm</a:t>
            </a:r>
            <a:r>
              <a:rPr dirty="0" spc="445">
                <a:latin typeface="Arial"/>
                <a:cs typeface="Arial"/>
              </a:rPr>
              <a:t> </a:t>
            </a:r>
            <a:r>
              <a:rPr dirty="0" spc="180">
                <a:latin typeface="Arial"/>
                <a:cs typeface="Arial"/>
              </a:rPr>
              <a:t>exhibiting</a:t>
            </a:r>
            <a:r>
              <a:rPr dirty="0" spc="445">
                <a:latin typeface="Arial"/>
                <a:cs typeface="Arial"/>
              </a:rPr>
              <a:t> </a:t>
            </a:r>
            <a:r>
              <a:rPr dirty="0" spc="180">
                <a:latin typeface="Arial"/>
                <a:cs typeface="Arial"/>
              </a:rPr>
              <a:t>at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34929" y="588418"/>
            <a:ext cx="6592605" cy="6591300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12134905" y="7293149"/>
            <a:ext cx="6593205" cy="1105535"/>
          </a:xfrm>
          <a:custGeom>
            <a:avLst/>
            <a:gdLst/>
            <a:ahLst/>
            <a:cxnLst/>
            <a:rect l="l" t="t" r="r" b="b"/>
            <a:pathLst>
              <a:path w="6593205" h="1105534">
                <a:moveTo>
                  <a:pt x="6040151" y="0"/>
                </a:moveTo>
                <a:lnTo>
                  <a:pt x="552590" y="0"/>
                </a:lnTo>
                <a:lnTo>
                  <a:pt x="504918" y="2027"/>
                </a:lnTo>
                <a:lnTo>
                  <a:pt x="458371" y="8000"/>
                </a:lnTo>
                <a:lnTo>
                  <a:pt x="413114" y="17751"/>
                </a:lnTo>
                <a:lnTo>
                  <a:pt x="369314" y="31116"/>
                </a:lnTo>
                <a:lnTo>
                  <a:pt x="327137" y="47929"/>
                </a:lnTo>
                <a:lnTo>
                  <a:pt x="286748" y="68025"/>
                </a:lnTo>
                <a:lnTo>
                  <a:pt x="248314" y="91237"/>
                </a:lnTo>
                <a:lnTo>
                  <a:pt x="212001" y="117400"/>
                </a:lnTo>
                <a:lnTo>
                  <a:pt x="177974" y="146348"/>
                </a:lnTo>
                <a:lnTo>
                  <a:pt x="146400" y="177916"/>
                </a:lnTo>
                <a:lnTo>
                  <a:pt x="117445" y="211939"/>
                </a:lnTo>
                <a:lnTo>
                  <a:pt x="91274" y="248250"/>
                </a:lnTo>
                <a:lnTo>
                  <a:pt x="68055" y="286683"/>
                </a:lnTo>
                <a:lnTo>
                  <a:pt x="47952" y="327074"/>
                </a:lnTo>
                <a:lnTo>
                  <a:pt x="31132" y="369257"/>
                </a:lnTo>
                <a:lnTo>
                  <a:pt x="17760" y="413065"/>
                </a:lnTo>
                <a:lnTo>
                  <a:pt x="8004" y="458334"/>
                </a:lnTo>
                <a:lnTo>
                  <a:pt x="2028" y="504897"/>
                </a:lnTo>
                <a:lnTo>
                  <a:pt x="0" y="552590"/>
                </a:lnTo>
                <a:lnTo>
                  <a:pt x="2028" y="600261"/>
                </a:lnTo>
                <a:lnTo>
                  <a:pt x="8004" y="646805"/>
                </a:lnTo>
                <a:lnTo>
                  <a:pt x="17760" y="692057"/>
                </a:lnTo>
                <a:lnTo>
                  <a:pt x="31132" y="735850"/>
                </a:lnTo>
                <a:lnTo>
                  <a:pt x="47952" y="778020"/>
                </a:lnTo>
                <a:lnTo>
                  <a:pt x="68055" y="818400"/>
                </a:lnTo>
                <a:lnTo>
                  <a:pt x="91274" y="856824"/>
                </a:lnTo>
                <a:lnTo>
                  <a:pt x="117445" y="893127"/>
                </a:lnTo>
                <a:lnTo>
                  <a:pt x="146400" y="927143"/>
                </a:lnTo>
                <a:lnTo>
                  <a:pt x="177974" y="958706"/>
                </a:lnTo>
                <a:lnTo>
                  <a:pt x="212001" y="987651"/>
                </a:lnTo>
                <a:lnTo>
                  <a:pt x="248314" y="1013811"/>
                </a:lnTo>
                <a:lnTo>
                  <a:pt x="286748" y="1037021"/>
                </a:lnTo>
                <a:lnTo>
                  <a:pt x="327137" y="1057115"/>
                </a:lnTo>
                <a:lnTo>
                  <a:pt x="369314" y="1073928"/>
                </a:lnTo>
                <a:lnTo>
                  <a:pt x="413114" y="1087293"/>
                </a:lnTo>
                <a:lnTo>
                  <a:pt x="458371" y="1097044"/>
                </a:lnTo>
                <a:lnTo>
                  <a:pt x="504918" y="1103017"/>
                </a:lnTo>
                <a:lnTo>
                  <a:pt x="552590" y="1105044"/>
                </a:lnTo>
                <a:lnTo>
                  <a:pt x="6040151" y="1105044"/>
                </a:lnTo>
                <a:lnTo>
                  <a:pt x="6087821" y="1103017"/>
                </a:lnTo>
                <a:lnTo>
                  <a:pt x="6134365" y="1097044"/>
                </a:lnTo>
                <a:lnTo>
                  <a:pt x="6179617" y="1087293"/>
                </a:lnTo>
                <a:lnTo>
                  <a:pt x="6223411" y="1073928"/>
                </a:lnTo>
                <a:lnTo>
                  <a:pt x="6265580" y="1057115"/>
                </a:lnTo>
                <a:lnTo>
                  <a:pt x="6305960" y="1037021"/>
                </a:lnTo>
                <a:lnTo>
                  <a:pt x="6344385" y="1013811"/>
                </a:lnTo>
                <a:lnTo>
                  <a:pt x="6380688" y="987651"/>
                </a:lnTo>
                <a:lnTo>
                  <a:pt x="6414704" y="958706"/>
                </a:lnTo>
                <a:lnTo>
                  <a:pt x="6446267" y="927143"/>
                </a:lnTo>
                <a:lnTo>
                  <a:pt x="6475212" y="893127"/>
                </a:lnTo>
                <a:lnTo>
                  <a:pt x="6501372" y="856824"/>
                </a:lnTo>
                <a:lnTo>
                  <a:pt x="6524582" y="818400"/>
                </a:lnTo>
                <a:lnTo>
                  <a:pt x="6544676" y="778020"/>
                </a:lnTo>
                <a:lnTo>
                  <a:pt x="6561488" y="735850"/>
                </a:lnTo>
                <a:lnTo>
                  <a:pt x="6574853" y="692057"/>
                </a:lnTo>
                <a:lnTo>
                  <a:pt x="6584605" y="646805"/>
                </a:lnTo>
                <a:lnTo>
                  <a:pt x="6590577" y="600261"/>
                </a:lnTo>
                <a:lnTo>
                  <a:pt x="6592605" y="552590"/>
                </a:lnTo>
                <a:lnTo>
                  <a:pt x="6590577" y="504897"/>
                </a:lnTo>
                <a:lnTo>
                  <a:pt x="6584605" y="458334"/>
                </a:lnTo>
                <a:lnTo>
                  <a:pt x="6574853" y="413065"/>
                </a:lnTo>
                <a:lnTo>
                  <a:pt x="6561488" y="369257"/>
                </a:lnTo>
                <a:lnTo>
                  <a:pt x="6544676" y="327074"/>
                </a:lnTo>
                <a:lnTo>
                  <a:pt x="6524582" y="286683"/>
                </a:lnTo>
                <a:lnTo>
                  <a:pt x="6501372" y="248250"/>
                </a:lnTo>
                <a:lnTo>
                  <a:pt x="6475212" y="211939"/>
                </a:lnTo>
                <a:lnTo>
                  <a:pt x="6446267" y="177916"/>
                </a:lnTo>
                <a:lnTo>
                  <a:pt x="6414704" y="146348"/>
                </a:lnTo>
                <a:lnTo>
                  <a:pt x="6380688" y="117400"/>
                </a:lnTo>
                <a:lnTo>
                  <a:pt x="6344385" y="91237"/>
                </a:lnTo>
                <a:lnTo>
                  <a:pt x="6305960" y="68025"/>
                </a:lnTo>
                <a:lnTo>
                  <a:pt x="6265580" y="47929"/>
                </a:lnTo>
                <a:lnTo>
                  <a:pt x="6223411" y="31116"/>
                </a:lnTo>
                <a:lnTo>
                  <a:pt x="6179617" y="17751"/>
                </a:lnTo>
                <a:lnTo>
                  <a:pt x="6134365" y="8000"/>
                </a:lnTo>
                <a:lnTo>
                  <a:pt x="6087821" y="2027"/>
                </a:lnTo>
                <a:lnTo>
                  <a:pt x="6040151" y="0"/>
                </a:lnTo>
                <a:close/>
              </a:path>
            </a:pathLst>
          </a:custGeom>
          <a:solidFill>
            <a:srgbClr val="95C93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13260452" y="7528111"/>
            <a:ext cx="4530090" cy="57594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3600" spc="135">
                <a:solidFill>
                  <a:srgbClr val="FFFFFF"/>
                </a:solidFill>
                <a:latin typeface="Arial"/>
                <a:cs typeface="Arial"/>
              </a:rPr>
              <a:t>YOUR</a:t>
            </a:r>
            <a:r>
              <a:rPr dirty="0" sz="3600" spc="3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600" spc="135">
                <a:solidFill>
                  <a:srgbClr val="FFFFFF"/>
                </a:solidFill>
                <a:latin typeface="Arial"/>
                <a:cs typeface="Arial"/>
              </a:rPr>
              <a:t>NAME</a:t>
            </a:r>
            <a:r>
              <a:rPr dirty="0" sz="3600" spc="3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600" spc="160">
                <a:solidFill>
                  <a:srgbClr val="FFFFFF"/>
                </a:solidFill>
                <a:latin typeface="Arial"/>
                <a:cs typeface="Arial"/>
              </a:rPr>
              <a:t>HERE</a:t>
            </a:r>
            <a:endParaRPr sz="36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6699076"/>
            <a:ext cx="9061109" cy="4609479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1658011" y="3555106"/>
            <a:ext cx="1720214" cy="2087245"/>
          </a:xfrm>
          <a:custGeom>
            <a:avLst/>
            <a:gdLst/>
            <a:ahLst/>
            <a:cxnLst/>
            <a:rect l="l" t="t" r="r" b="b"/>
            <a:pathLst>
              <a:path w="1720214" h="2087245">
                <a:moveTo>
                  <a:pt x="1542298" y="0"/>
                </a:moveTo>
                <a:lnTo>
                  <a:pt x="1493245" y="6554"/>
                </a:lnTo>
                <a:lnTo>
                  <a:pt x="1450826" y="24917"/>
                </a:lnTo>
                <a:lnTo>
                  <a:pt x="1416058" y="53139"/>
                </a:lnTo>
                <a:lnTo>
                  <a:pt x="1389963" y="89270"/>
                </a:lnTo>
                <a:lnTo>
                  <a:pt x="1373558" y="131361"/>
                </a:lnTo>
                <a:lnTo>
                  <a:pt x="1367864" y="177460"/>
                </a:lnTo>
                <a:lnTo>
                  <a:pt x="1367864" y="1398428"/>
                </a:lnTo>
                <a:lnTo>
                  <a:pt x="312168" y="64249"/>
                </a:lnTo>
                <a:lnTo>
                  <a:pt x="287341" y="38722"/>
                </a:lnTo>
                <a:lnTo>
                  <a:pt x="255917" y="18358"/>
                </a:lnTo>
                <a:lnTo>
                  <a:pt x="220494" y="4876"/>
                </a:lnTo>
                <a:lnTo>
                  <a:pt x="183669" y="0"/>
                </a:lnTo>
                <a:lnTo>
                  <a:pt x="130726" y="6554"/>
                </a:lnTo>
                <a:lnTo>
                  <a:pt x="85698" y="24917"/>
                </a:lnTo>
                <a:lnTo>
                  <a:pt x="49349" y="53139"/>
                </a:lnTo>
                <a:lnTo>
                  <a:pt x="22441" y="89270"/>
                </a:lnTo>
                <a:lnTo>
                  <a:pt x="5737" y="131361"/>
                </a:lnTo>
                <a:lnTo>
                  <a:pt x="0" y="177460"/>
                </a:lnTo>
                <a:lnTo>
                  <a:pt x="0" y="1912507"/>
                </a:lnTo>
                <a:lnTo>
                  <a:pt x="6336" y="1958378"/>
                </a:lnTo>
                <a:lnTo>
                  <a:pt x="24151" y="1999907"/>
                </a:lnTo>
                <a:lnTo>
                  <a:pt x="51658" y="2035311"/>
                </a:lnTo>
                <a:lnTo>
                  <a:pt x="87066" y="2062806"/>
                </a:lnTo>
                <a:lnTo>
                  <a:pt x="128588" y="2080610"/>
                </a:lnTo>
                <a:lnTo>
                  <a:pt x="174434" y="2086941"/>
                </a:lnTo>
                <a:lnTo>
                  <a:pt x="221587" y="2080820"/>
                </a:lnTo>
                <a:lnTo>
                  <a:pt x="263986" y="2063478"/>
                </a:lnTo>
                <a:lnTo>
                  <a:pt x="299928" y="2036445"/>
                </a:lnTo>
                <a:lnTo>
                  <a:pt x="327709" y="2001252"/>
                </a:lnTo>
                <a:lnTo>
                  <a:pt x="345627" y="1959429"/>
                </a:lnTo>
                <a:lnTo>
                  <a:pt x="351978" y="1912507"/>
                </a:lnTo>
                <a:lnTo>
                  <a:pt x="351978" y="688502"/>
                </a:lnTo>
                <a:lnTo>
                  <a:pt x="1407663" y="2022692"/>
                </a:lnTo>
                <a:lnTo>
                  <a:pt x="1434737" y="2050802"/>
                </a:lnTo>
                <a:lnTo>
                  <a:pt x="1465816" y="2070880"/>
                </a:lnTo>
                <a:lnTo>
                  <a:pt x="1501477" y="2082926"/>
                </a:lnTo>
                <a:lnTo>
                  <a:pt x="1542298" y="2086941"/>
                </a:lnTo>
                <a:lnTo>
                  <a:pt x="1591575" y="2080610"/>
                </a:lnTo>
                <a:lnTo>
                  <a:pt x="1634555" y="2062806"/>
                </a:lnTo>
                <a:lnTo>
                  <a:pt x="1670051" y="2035311"/>
                </a:lnTo>
                <a:lnTo>
                  <a:pt x="1696875" y="1999907"/>
                </a:lnTo>
                <a:lnTo>
                  <a:pt x="1713840" y="1958378"/>
                </a:lnTo>
                <a:lnTo>
                  <a:pt x="1719759" y="1912507"/>
                </a:lnTo>
                <a:lnTo>
                  <a:pt x="1719759" y="177460"/>
                </a:lnTo>
                <a:lnTo>
                  <a:pt x="1713840" y="131361"/>
                </a:lnTo>
                <a:lnTo>
                  <a:pt x="1696875" y="89270"/>
                </a:lnTo>
                <a:lnTo>
                  <a:pt x="1670051" y="53139"/>
                </a:lnTo>
                <a:lnTo>
                  <a:pt x="1634555" y="24917"/>
                </a:lnTo>
                <a:lnTo>
                  <a:pt x="1591575" y="6554"/>
                </a:lnTo>
                <a:lnTo>
                  <a:pt x="154229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699647" y="3579585"/>
            <a:ext cx="1515110" cy="2038350"/>
          </a:xfrm>
          <a:custGeom>
            <a:avLst/>
            <a:gdLst/>
            <a:ahLst/>
            <a:cxnLst/>
            <a:rect l="l" t="t" r="r" b="b"/>
            <a:pathLst>
              <a:path w="1515110" h="2038350">
                <a:moveTo>
                  <a:pt x="1291353" y="0"/>
                </a:moveTo>
                <a:lnTo>
                  <a:pt x="189711" y="0"/>
                </a:lnTo>
                <a:lnTo>
                  <a:pt x="139530" y="6602"/>
                </a:lnTo>
                <a:lnTo>
                  <a:pt x="94282" y="25275"/>
                </a:lnTo>
                <a:lnTo>
                  <a:pt x="55837" y="54315"/>
                </a:lnTo>
                <a:lnTo>
                  <a:pt x="26062" y="92019"/>
                </a:lnTo>
                <a:lnTo>
                  <a:pt x="6827" y="136686"/>
                </a:lnTo>
                <a:lnTo>
                  <a:pt x="0" y="186612"/>
                </a:lnTo>
                <a:lnTo>
                  <a:pt x="0" y="1851367"/>
                </a:lnTo>
                <a:lnTo>
                  <a:pt x="6827" y="1901293"/>
                </a:lnTo>
                <a:lnTo>
                  <a:pt x="26062" y="1945960"/>
                </a:lnTo>
                <a:lnTo>
                  <a:pt x="55837" y="1983664"/>
                </a:lnTo>
                <a:lnTo>
                  <a:pt x="94282" y="2012704"/>
                </a:lnTo>
                <a:lnTo>
                  <a:pt x="139530" y="2031377"/>
                </a:lnTo>
                <a:lnTo>
                  <a:pt x="189711" y="2037979"/>
                </a:lnTo>
                <a:lnTo>
                  <a:pt x="1337205" y="2037979"/>
                </a:lnTo>
                <a:lnTo>
                  <a:pt x="1384351" y="2032089"/>
                </a:lnTo>
                <a:lnTo>
                  <a:pt x="1426735" y="2015322"/>
                </a:lnTo>
                <a:lnTo>
                  <a:pt x="1462657" y="1989037"/>
                </a:lnTo>
                <a:lnTo>
                  <a:pt x="1490418" y="1954591"/>
                </a:lnTo>
                <a:lnTo>
                  <a:pt x="1508320" y="1913341"/>
                </a:lnTo>
                <a:lnTo>
                  <a:pt x="1514665" y="1866644"/>
                </a:lnTo>
                <a:lnTo>
                  <a:pt x="1508320" y="1819722"/>
                </a:lnTo>
                <a:lnTo>
                  <a:pt x="1490418" y="1777899"/>
                </a:lnTo>
                <a:lnTo>
                  <a:pt x="1462657" y="1742706"/>
                </a:lnTo>
                <a:lnTo>
                  <a:pt x="1426735" y="1715673"/>
                </a:lnTo>
                <a:lnTo>
                  <a:pt x="1384351" y="1698331"/>
                </a:lnTo>
                <a:lnTo>
                  <a:pt x="1337205" y="1692210"/>
                </a:lnTo>
                <a:lnTo>
                  <a:pt x="373308" y="1692210"/>
                </a:lnTo>
                <a:lnTo>
                  <a:pt x="373308" y="1178142"/>
                </a:lnTo>
                <a:lnTo>
                  <a:pt x="878224" y="1178142"/>
                </a:lnTo>
                <a:lnTo>
                  <a:pt x="924070" y="1172245"/>
                </a:lnTo>
                <a:lnTo>
                  <a:pt x="965592" y="1155463"/>
                </a:lnTo>
                <a:lnTo>
                  <a:pt x="1001000" y="1129159"/>
                </a:lnTo>
                <a:lnTo>
                  <a:pt x="1028507" y="1094694"/>
                </a:lnTo>
                <a:lnTo>
                  <a:pt x="1046322" y="1053431"/>
                </a:lnTo>
                <a:lnTo>
                  <a:pt x="1052659" y="1006733"/>
                </a:lnTo>
                <a:lnTo>
                  <a:pt x="1046322" y="959806"/>
                </a:lnTo>
                <a:lnTo>
                  <a:pt x="1028507" y="917980"/>
                </a:lnTo>
                <a:lnTo>
                  <a:pt x="1001000" y="882785"/>
                </a:lnTo>
                <a:lnTo>
                  <a:pt x="965592" y="855752"/>
                </a:lnTo>
                <a:lnTo>
                  <a:pt x="924070" y="838409"/>
                </a:lnTo>
                <a:lnTo>
                  <a:pt x="878224" y="832288"/>
                </a:lnTo>
                <a:lnTo>
                  <a:pt x="373308" y="832288"/>
                </a:lnTo>
                <a:lnTo>
                  <a:pt x="373308" y="345769"/>
                </a:lnTo>
                <a:lnTo>
                  <a:pt x="1291353" y="345769"/>
                </a:lnTo>
                <a:lnTo>
                  <a:pt x="1338470" y="339648"/>
                </a:lnTo>
                <a:lnTo>
                  <a:pt x="1380846" y="322306"/>
                </a:lnTo>
                <a:lnTo>
                  <a:pt x="1416773" y="295272"/>
                </a:lnTo>
                <a:lnTo>
                  <a:pt x="1444547" y="260077"/>
                </a:lnTo>
                <a:lnTo>
                  <a:pt x="1462463" y="218251"/>
                </a:lnTo>
                <a:lnTo>
                  <a:pt x="1468813" y="171324"/>
                </a:lnTo>
                <a:lnTo>
                  <a:pt x="1462463" y="124632"/>
                </a:lnTo>
                <a:lnTo>
                  <a:pt x="1444547" y="83385"/>
                </a:lnTo>
                <a:lnTo>
                  <a:pt x="1416773" y="48940"/>
                </a:lnTo>
                <a:lnTo>
                  <a:pt x="1380846" y="22656"/>
                </a:lnTo>
                <a:lnTo>
                  <a:pt x="1338470" y="5890"/>
                </a:lnTo>
                <a:lnTo>
                  <a:pt x="129135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7301236" y="3555071"/>
            <a:ext cx="1744345" cy="2099310"/>
          </a:xfrm>
          <a:custGeom>
            <a:avLst/>
            <a:gdLst/>
            <a:ahLst/>
            <a:cxnLst/>
            <a:rect l="l" t="t" r="r" b="b"/>
            <a:pathLst>
              <a:path w="1744345" h="2099310">
                <a:moveTo>
                  <a:pt x="1557586" y="0"/>
                </a:moveTo>
                <a:lnTo>
                  <a:pt x="1507624" y="6827"/>
                </a:lnTo>
                <a:lnTo>
                  <a:pt x="1462934" y="26062"/>
                </a:lnTo>
                <a:lnTo>
                  <a:pt x="1425215" y="55838"/>
                </a:lnTo>
                <a:lnTo>
                  <a:pt x="1396168" y="94286"/>
                </a:lnTo>
                <a:lnTo>
                  <a:pt x="1377493" y="139536"/>
                </a:lnTo>
                <a:lnTo>
                  <a:pt x="1370890" y="189721"/>
                </a:lnTo>
                <a:lnTo>
                  <a:pt x="1370890" y="1279091"/>
                </a:lnTo>
                <a:lnTo>
                  <a:pt x="1369114" y="1328407"/>
                </a:lnTo>
                <a:lnTo>
                  <a:pt x="1363800" y="1375804"/>
                </a:lnTo>
                <a:lnTo>
                  <a:pt x="1354966" y="1421144"/>
                </a:lnTo>
                <a:lnTo>
                  <a:pt x="1342631" y="1464290"/>
                </a:lnTo>
                <a:lnTo>
                  <a:pt x="1326813" y="1505102"/>
                </a:lnTo>
                <a:lnTo>
                  <a:pt x="1307530" y="1543444"/>
                </a:lnTo>
                <a:lnTo>
                  <a:pt x="1284802" y="1579176"/>
                </a:lnTo>
                <a:lnTo>
                  <a:pt x="1258647" y="1612161"/>
                </a:lnTo>
                <a:lnTo>
                  <a:pt x="1229083" y="1642260"/>
                </a:lnTo>
                <a:lnTo>
                  <a:pt x="1196130" y="1669335"/>
                </a:lnTo>
                <a:lnTo>
                  <a:pt x="1159805" y="1693249"/>
                </a:lnTo>
                <a:lnTo>
                  <a:pt x="1120127" y="1713862"/>
                </a:lnTo>
                <a:lnTo>
                  <a:pt x="1077116" y="1731038"/>
                </a:lnTo>
                <a:lnTo>
                  <a:pt x="1030788" y="1744637"/>
                </a:lnTo>
                <a:lnTo>
                  <a:pt x="981164" y="1754522"/>
                </a:lnTo>
                <a:lnTo>
                  <a:pt x="928261" y="1760554"/>
                </a:lnTo>
                <a:lnTo>
                  <a:pt x="872099" y="1762595"/>
                </a:lnTo>
                <a:lnTo>
                  <a:pt x="815936" y="1760554"/>
                </a:lnTo>
                <a:lnTo>
                  <a:pt x="763034" y="1754522"/>
                </a:lnTo>
                <a:lnTo>
                  <a:pt x="713410" y="1744637"/>
                </a:lnTo>
                <a:lnTo>
                  <a:pt x="667083" y="1731038"/>
                </a:lnTo>
                <a:lnTo>
                  <a:pt x="624072" y="1713862"/>
                </a:lnTo>
                <a:lnTo>
                  <a:pt x="584395" y="1693249"/>
                </a:lnTo>
                <a:lnTo>
                  <a:pt x="548071" y="1669335"/>
                </a:lnTo>
                <a:lnTo>
                  <a:pt x="515119" y="1642260"/>
                </a:lnTo>
                <a:lnTo>
                  <a:pt x="485556" y="1612161"/>
                </a:lnTo>
                <a:lnTo>
                  <a:pt x="459402" y="1579176"/>
                </a:lnTo>
                <a:lnTo>
                  <a:pt x="436674" y="1543444"/>
                </a:lnTo>
                <a:lnTo>
                  <a:pt x="417393" y="1505102"/>
                </a:lnTo>
                <a:lnTo>
                  <a:pt x="401575" y="1464290"/>
                </a:lnTo>
                <a:lnTo>
                  <a:pt x="389241" y="1421144"/>
                </a:lnTo>
                <a:lnTo>
                  <a:pt x="380407" y="1375804"/>
                </a:lnTo>
                <a:lnTo>
                  <a:pt x="375093" y="1328407"/>
                </a:lnTo>
                <a:lnTo>
                  <a:pt x="373318" y="1279091"/>
                </a:lnTo>
                <a:lnTo>
                  <a:pt x="373318" y="189721"/>
                </a:lnTo>
                <a:lnTo>
                  <a:pt x="366714" y="139536"/>
                </a:lnTo>
                <a:lnTo>
                  <a:pt x="348037" y="94286"/>
                </a:lnTo>
                <a:lnTo>
                  <a:pt x="318987" y="55838"/>
                </a:lnTo>
                <a:lnTo>
                  <a:pt x="281266" y="26062"/>
                </a:lnTo>
                <a:lnTo>
                  <a:pt x="236574" y="6827"/>
                </a:lnTo>
                <a:lnTo>
                  <a:pt x="186612" y="0"/>
                </a:lnTo>
                <a:lnTo>
                  <a:pt x="136689" y="6827"/>
                </a:lnTo>
                <a:lnTo>
                  <a:pt x="92024" y="26062"/>
                </a:lnTo>
                <a:lnTo>
                  <a:pt x="54319" y="55838"/>
                </a:lnTo>
                <a:lnTo>
                  <a:pt x="25277" y="94286"/>
                </a:lnTo>
                <a:lnTo>
                  <a:pt x="6603" y="139536"/>
                </a:lnTo>
                <a:lnTo>
                  <a:pt x="0" y="189721"/>
                </a:lnTo>
                <a:lnTo>
                  <a:pt x="0" y="1239365"/>
                </a:lnTo>
                <a:lnTo>
                  <a:pt x="1087" y="1291343"/>
                </a:lnTo>
                <a:lnTo>
                  <a:pt x="4333" y="1342005"/>
                </a:lnTo>
                <a:lnTo>
                  <a:pt x="9713" y="1391321"/>
                </a:lnTo>
                <a:lnTo>
                  <a:pt x="17202" y="1439257"/>
                </a:lnTo>
                <a:lnTo>
                  <a:pt x="26777" y="1485784"/>
                </a:lnTo>
                <a:lnTo>
                  <a:pt x="38412" y="1530870"/>
                </a:lnTo>
                <a:lnTo>
                  <a:pt x="52083" y="1574484"/>
                </a:lnTo>
                <a:lnTo>
                  <a:pt x="67766" y="1616594"/>
                </a:lnTo>
                <a:lnTo>
                  <a:pt x="85435" y="1657169"/>
                </a:lnTo>
                <a:lnTo>
                  <a:pt x="105067" y="1696177"/>
                </a:lnTo>
                <a:lnTo>
                  <a:pt x="126638" y="1733588"/>
                </a:lnTo>
                <a:lnTo>
                  <a:pt x="150121" y="1769370"/>
                </a:lnTo>
                <a:lnTo>
                  <a:pt x="175494" y="1803492"/>
                </a:lnTo>
                <a:lnTo>
                  <a:pt x="202731" y="1835922"/>
                </a:lnTo>
                <a:lnTo>
                  <a:pt x="231808" y="1866630"/>
                </a:lnTo>
                <a:lnTo>
                  <a:pt x="262700" y="1895583"/>
                </a:lnTo>
                <a:lnTo>
                  <a:pt x="295384" y="1922751"/>
                </a:lnTo>
                <a:lnTo>
                  <a:pt x="329834" y="1948102"/>
                </a:lnTo>
                <a:lnTo>
                  <a:pt x="366026" y="1971604"/>
                </a:lnTo>
                <a:lnTo>
                  <a:pt x="403935" y="1993228"/>
                </a:lnTo>
                <a:lnTo>
                  <a:pt x="443538" y="2012940"/>
                </a:lnTo>
                <a:lnTo>
                  <a:pt x="484808" y="2030711"/>
                </a:lnTo>
                <a:lnTo>
                  <a:pt x="527723" y="2046508"/>
                </a:lnTo>
                <a:lnTo>
                  <a:pt x="572257" y="2060300"/>
                </a:lnTo>
                <a:lnTo>
                  <a:pt x="618386" y="2072056"/>
                </a:lnTo>
                <a:lnTo>
                  <a:pt x="666086" y="2081746"/>
                </a:lnTo>
                <a:lnTo>
                  <a:pt x="715332" y="2089336"/>
                </a:lnTo>
                <a:lnTo>
                  <a:pt x="766098" y="2094797"/>
                </a:lnTo>
                <a:lnTo>
                  <a:pt x="818362" y="2098096"/>
                </a:lnTo>
                <a:lnTo>
                  <a:pt x="872099" y="2099203"/>
                </a:lnTo>
                <a:lnTo>
                  <a:pt x="925835" y="2098096"/>
                </a:lnTo>
                <a:lnTo>
                  <a:pt x="978099" y="2094797"/>
                </a:lnTo>
                <a:lnTo>
                  <a:pt x="1028866" y="2089336"/>
                </a:lnTo>
                <a:lnTo>
                  <a:pt x="1078112" y="2081746"/>
                </a:lnTo>
                <a:lnTo>
                  <a:pt x="1125811" y="2072056"/>
                </a:lnTo>
                <a:lnTo>
                  <a:pt x="1171941" y="2060300"/>
                </a:lnTo>
                <a:lnTo>
                  <a:pt x="1216475" y="2046508"/>
                </a:lnTo>
                <a:lnTo>
                  <a:pt x="1259391" y="2030711"/>
                </a:lnTo>
                <a:lnTo>
                  <a:pt x="1300662" y="2012940"/>
                </a:lnTo>
                <a:lnTo>
                  <a:pt x="1340265" y="1993228"/>
                </a:lnTo>
                <a:lnTo>
                  <a:pt x="1378175" y="1971604"/>
                </a:lnTo>
                <a:lnTo>
                  <a:pt x="1414367" y="1948102"/>
                </a:lnTo>
                <a:lnTo>
                  <a:pt x="1448817" y="1922751"/>
                </a:lnTo>
                <a:lnTo>
                  <a:pt x="1481501" y="1895583"/>
                </a:lnTo>
                <a:lnTo>
                  <a:pt x="1512395" y="1866630"/>
                </a:lnTo>
                <a:lnTo>
                  <a:pt x="1541472" y="1835922"/>
                </a:lnTo>
                <a:lnTo>
                  <a:pt x="1568710" y="1803492"/>
                </a:lnTo>
                <a:lnTo>
                  <a:pt x="1594083" y="1769370"/>
                </a:lnTo>
                <a:lnTo>
                  <a:pt x="1617567" y="1733588"/>
                </a:lnTo>
                <a:lnTo>
                  <a:pt x="1639137" y="1696177"/>
                </a:lnTo>
                <a:lnTo>
                  <a:pt x="1658770" y="1657169"/>
                </a:lnTo>
                <a:lnTo>
                  <a:pt x="1676440" y="1616594"/>
                </a:lnTo>
                <a:lnTo>
                  <a:pt x="1692123" y="1574484"/>
                </a:lnTo>
                <a:lnTo>
                  <a:pt x="1705795" y="1530870"/>
                </a:lnTo>
                <a:lnTo>
                  <a:pt x="1717430" y="1485784"/>
                </a:lnTo>
                <a:lnTo>
                  <a:pt x="1727005" y="1439257"/>
                </a:lnTo>
                <a:lnTo>
                  <a:pt x="1734494" y="1391321"/>
                </a:lnTo>
                <a:lnTo>
                  <a:pt x="1739875" y="1342005"/>
                </a:lnTo>
                <a:lnTo>
                  <a:pt x="1743121" y="1291343"/>
                </a:lnTo>
                <a:lnTo>
                  <a:pt x="1744208" y="1239365"/>
                </a:lnTo>
                <a:lnTo>
                  <a:pt x="1744208" y="189721"/>
                </a:lnTo>
                <a:lnTo>
                  <a:pt x="1737605" y="139536"/>
                </a:lnTo>
                <a:lnTo>
                  <a:pt x="1718930" y="94286"/>
                </a:lnTo>
                <a:lnTo>
                  <a:pt x="1689888" y="55838"/>
                </a:lnTo>
                <a:lnTo>
                  <a:pt x="1652181" y="26062"/>
                </a:lnTo>
                <a:lnTo>
                  <a:pt x="1607512" y="6827"/>
                </a:lnTo>
                <a:lnTo>
                  <a:pt x="1557586" y="0"/>
                </a:lnTo>
                <a:close/>
              </a:path>
            </a:pathLst>
          </a:custGeom>
          <a:solidFill>
            <a:srgbClr val="93C90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9283475" y="3542809"/>
            <a:ext cx="1600835" cy="2112010"/>
          </a:xfrm>
          <a:custGeom>
            <a:avLst/>
            <a:gdLst/>
            <a:ahLst/>
            <a:cxnLst/>
            <a:rect l="l" t="t" r="r" b="b"/>
            <a:pathLst>
              <a:path w="1600834" h="2112010">
                <a:moveTo>
                  <a:pt x="829262" y="0"/>
                </a:moveTo>
                <a:lnTo>
                  <a:pt x="769309" y="1034"/>
                </a:lnTo>
                <a:lnTo>
                  <a:pt x="711147" y="4130"/>
                </a:lnTo>
                <a:lnTo>
                  <a:pt x="654842" y="9278"/>
                </a:lnTo>
                <a:lnTo>
                  <a:pt x="600462" y="16465"/>
                </a:lnTo>
                <a:lnTo>
                  <a:pt x="548076" y="25683"/>
                </a:lnTo>
                <a:lnTo>
                  <a:pt x="497750" y="36920"/>
                </a:lnTo>
                <a:lnTo>
                  <a:pt x="449553" y="50165"/>
                </a:lnTo>
                <a:lnTo>
                  <a:pt x="403552" y="65407"/>
                </a:lnTo>
                <a:lnTo>
                  <a:pt x="359814" y="82637"/>
                </a:lnTo>
                <a:lnTo>
                  <a:pt x="318408" y="101843"/>
                </a:lnTo>
                <a:lnTo>
                  <a:pt x="279401" y="123015"/>
                </a:lnTo>
                <a:lnTo>
                  <a:pt x="242861" y="146142"/>
                </a:lnTo>
                <a:lnTo>
                  <a:pt x="208855" y="171213"/>
                </a:lnTo>
                <a:lnTo>
                  <a:pt x="177452" y="198217"/>
                </a:lnTo>
                <a:lnTo>
                  <a:pt x="148718" y="227145"/>
                </a:lnTo>
                <a:lnTo>
                  <a:pt x="122721" y="257985"/>
                </a:lnTo>
                <a:lnTo>
                  <a:pt x="99529" y="290727"/>
                </a:lnTo>
                <a:lnTo>
                  <a:pt x="79210" y="325359"/>
                </a:lnTo>
                <a:lnTo>
                  <a:pt x="61832" y="361872"/>
                </a:lnTo>
                <a:lnTo>
                  <a:pt x="47461" y="400254"/>
                </a:lnTo>
                <a:lnTo>
                  <a:pt x="36166" y="440495"/>
                </a:lnTo>
                <a:lnTo>
                  <a:pt x="28015" y="482584"/>
                </a:lnTo>
                <a:lnTo>
                  <a:pt x="23074" y="526511"/>
                </a:lnTo>
                <a:lnTo>
                  <a:pt x="21412" y="572265"/>
                </a:lnTo>
                <a:lnTo>
                  <a:pt x="22457" y="613200"/>
                </a:lnTo>
                <a:lnTo>
                  <a:pt x="25676" y="652598"/>
                </a:lnTo>
                <a:lnTo>
                  <a:pt x="31195" y="690514"/>
                </a:lnTo>
                <a:lnTo>
                  <a:pt x="49635" y="762122"/>
                </a:lnTo>
                <a:lnTo>
                  <a:pt x="78786" y="828464"/>
                </a:lnTo>
                <a:lnTo>
                  <a:pt x="119654" y="889981"/>
                </a:lnTo>
                <a:lnTo>
                  <a:pt x="144798" y="919068"/>
                </a:lnTo>
                <a:lnTo>
                  <a:pt x="173248" y="947113"/>
                </a:lnTo>
                <a:lnTo>
                  <a:pt x="205132" y="974173"/>
                </a:lnTo>
                <a:lnTo>
                  <a:pt x="240575" y="1000302"/>
                </a:lnTo>
                <a:lnTo>
                  <a:pt x="279703" y="1025555"/>
                </a:lnTo>
                <a:lnTo>
                  <a:pt x="322642" y="1049988"/>
                </a:lnTo>
                <a:lnTo>
                  <a:pt x="369517" y="1073655"/>
                </a:lnTo>
                <a:lnTo>
                  <a:pt x="420456" y="1096611"/>
                </a:lnTo>
                <a:lnTo>
                  <a:pt x="475584" y="1118912"/>
                </a:lnTo>
                <a:lnTo>
                  <a:pt x="535026" y="1140613"/>
                </a:lnTo>
                <a:lnTo>
                  <a:pt x="598909" y="1161769"/>
                </a:lnTo>
                <a:lnTo>
                  <a:pt x="667358" y="1182434"/>
                </a:lnTo>
                <a:lnTo>
                  <a:pt x="820894" y="1224924"/>
                </a:lnTo>
                <a:lnTo>
                  <a:pt x="892839" y="1246680"/>
                </a:lnTo>
                <a:lnTo>
                  <a:pt x="956686" y="1268192"/>
                </a:lnTo>
                <a:lnTo>
                  <a:pt x="1012788" y="1289719"/>
                </a:lnTo>
                <a:lnTo>
                  <a:pt x="1061494" y="1311522"/>
                </a:lnTo>
                <a:lnTo>
                  <a:pt x="1103155" y="1333860"/>
                </a:lnTo>
                <a:lnTo>
                  <a:pt x="1138123" y="1356992"/>
                </a:lnTo>
                <a:lnTo>
                  <a:pt x="1189382" y="1406679"/>
                </a:lnTo>
                <a:lnTo>
                  <a:pt x="1218078" y="1462660"/>
                </a:lnTo>
                <a:lnTo>
                  <a:pt x="1227020" y="1527011"/>
                </a:lnTo>
                <a:lnTo>
                  <a:pt x="1224563" y="1560983"/>
                </a:lnTo>
                <a:lnTo>
                  <a:pt x="1204267" y="1625238"/>
                </a:lnTo>
                <a:lnTo>
                  <a:pt x="1162045" y="1682231"/>
                </a:lnTo>
                <a:lnTo>
                  <a:pt x="1132180" y="1707128"/>
                </a:lnTo>
                <a:lnTo>
                  <a:pt x="1096194" y="1729157"/>
                </a:lnTo>
                <a:lnTo>
                  <a:pt x="1053875" y="1747968"/>
                </a:lnTo>
                <a:lnTo>
                  <a:pt x="1005010" y="1763209"/>
                </a:lnTo>
                <a:lnTo>
                  <a:pt x="949386" y="1774530"/>
                </a:lnTo>
                <a:lnTo>
                  <a:pt x="886791" y="1781580"/>
                </a:lnTo>
                <a:lnTo>
                  <a:pt x="817011" y="1784008"/>
                </a:lnTo>
                <a:lnTo>
                  <a:pt x="748600" y="1782142"/>
                </a:lnTo>
                <a:lnTo>
                  <a:pt x="686672" y="1776727"/>
                </a:lnTo>
                <a:lnTo>
                  <a:pt x="630438" y="1768040"/>
                </a:lnTo>
                <a:lnTo>
                  <a:pt x="579114" y="1756358"/>
                </a:lnTo>
                <a:lnTo>
                  <a:pt x="531912" y="1741956"/>
                </a:lnTo>
                <a:lnTo>
                  <a:pt x="488046" y="1725112"/>
                </a:lnTo>
                <a:lnTo>
                  <a:pt x="446730" y="1706102"/>
                </a:lnTo>
                <a:lnTo>
                  <a:pt x="407176" y="1685202"/>
                </a:lnTo>
                <a:lnTo>
                  <a:pt x="368599" y="1662688"/>
                </a:lnTo>
                <a:lnTo>
                  <a:pt x="330212" y="1638838"/>
                </a:lnTo>
                <a:lnTo>
                  <a:pt x="250861" y="1588234"/>
                </a:lnTo>
                <a:lnTo>
                  <a:pt x="227876" y="1576172"/>
                </a:lnTo>
                <a:lnTo>
                  <a:pt x="180735" y="1562404"/>
                </a:lnTo>
                <a:lnTo>
                  <a:pt x="103373" y="1568125"/>
                </a:lnTo>
                <a:lnTo>
                  <a:pt x="60118" y="1589369"/>
                </a:lnTo>
                <a:lnTo>
                  <a:pt x="27595" y="1622801"/>
                </a:lnTo>
                <a:lnTo>
                  <a:pt x="7117" y="1666802"/>
                </a:lnTo>
                <a:lnTo>
                  <a:pt x="0" y="1719759"/>
                </a:lnTo>
                <a:lnTo>
                  <a:pt x="7648" y="1769032"/>
                </a:lnTo>
                <a:lnTo>
                  <a:pt x="29060" y="1815430"/>
                </a:lnTo>
                <a:lnTo>
                  <a:pt x="61936" y="1858378"/>
                </a:lnTo>
                <a:lnTo>
                  <a:pt x="103975" y="1897303"/>
                </a:lnTo>
                <a:lnTo>
                  <a:pt x="140830" y="1924013"/>
                </a:lnTo>
                <a:lnTo>
                  <a:pt x="180212" y="1949066"/>
                </a:lnTo>
                <a:lnTo>
                  <a:pt x="221878" y="1972433"/>
                </a:lnTo>
                <a:lnTo>
                  <a:pt x="265582" y="1994089"/>
                </a:lnTo>
                <a:lnTo>
                  <a:pt x="311080" y="2014004"/>
                </a:lnTo>
                <a:lnTo>
                  <a:pt x="358127" y="2032153"/>
                </a:lnTo>
                <a:lnTo>
                  <a:pt x="406478" y="2048507"/>
                </a:lnTo>
                <a:lnTo>
                  <a:pt x="455889" y="2063039"/>
                </a:lnTo>
                <a:lnTo>
                  <a:pt x="506114" y="2075723"/>
                </a:lnTo>
                <a:lnTo>
                  <a:pt x="556910" y="2086530"/>
                </a:lnTo>
                <a:lnTo>
                  <a:pt x="608031" y="2095433"/>
                </a:lnTo>
                <a:lnTo>
                  <a:pt x="659233" y="2102406"/>
                </a:lnTo>
                <a:lnTo>
                  <a:pt x="710271" y="2107420"/>
                </a:lnTo>
                <a:lnTo>
                  <a:pt x="760900" y="2110448"/>
                </a:lnTo>
                <a:lnTo>
                  <a:pt x="810875" y="2111464"/>
                </a:lnTo>
                <a:lnTo>
                  <a:pt x="874593" y="2110168"/>
                </a:lnTo>
                <a:lnTo>
                  <a:pt x="935688" y="2106321"/>
                </a:lnTo>
                <a:lnTo>
                  <a:pt x="994153" y="2099988"/>
                </a:lnTo>
                <a:lnTo>
                  <a:pt x="1049980" y="2091232"/>
                </a:lnTo>
                <a:lnTo>
                  <a:pt x="1103162" y="2080118"/>
                </a:lnTo>
                <a:lnTo>
                  <a:pt x="1153690" y="2066708"/>
                </a:lnTo>
                <a:lnTo>
                  <a:pt x="1201556" y="2051067"/>
                </a:lnTo>
                <a:lnTo>
                  <a:pt x="1246753" y="2033259"/>
                </a:lnTo>
                <a:lnTo>
                  <a:pt x="1289272" y="2013347"/>
                </a:lnTo>
                <a:lnTo>
                  <a:pt x="1329105" y="1991395"/>
                </a:lnTo>
                <a:lnTo>
                  <a:pt x="1366245" y="1967467"/>
                </a:lnTo>
                <a:lnTo>
                  <a:pt x="1400683" y="1941626"/>
                </a:lnTo>
                <a:lnTo>
                  <a:pt x="1432412" y="1913937"/>
                </a:lnTo>
                <a:lnTo>
                  <a:pt x="1461424" y="1884463"/>
                </a:lnTo>
                <a:lnTo>
                  <a:pt x="1487710" y="1853269"/>
                </a:lnTo>
                <a:lnTo>
                  <a:pt x="1511264" y="1820417"/>
                </a:lnTo>
                <a:lnTo>
                  <a:pt x="1532076" y="1785972"/>
                </a:lnTo>
                <a:lnTo>
                  <a:pt x="1550138" y="1749997"/>
                </a:lnTo>
                <a:lnTo>
                  <a:pt x="1565444" y="1712556"/>
                </a:lnTo>
                <a:lnTo>
                  <a:pt x="1577985" y="1673713"/>
                </a:lnTo>
                <a:lnTo>
                  <a:pt x="1587752" y="1633532"/>
                </a:lnTo>
                <a:lnTo>
                  <a:pt x="1594739" y="1592077"/>
                </a:lnTo>
                <a:lnTo>
                  <a:pt x="1598937" y="1549411"/>
                </a:lnTo>
                <a:lnTo>
                  <a:pt x="1600338" y="1505598"/>
                </a:lnTo>
                <a:lnTo>
                  <a:pt x="1598669" y="1456028"/>
                </a:lnTo>
                <a:lnTo>
                  <a:pt x="1593720" y="1409411"/>
                </a:lnTo>
                <a:lnTo>
                  <a:pt x="1585576" y="1365611"/>
                </a:lnTo>
                <a:lnTo>
                  <a:pt x="1574324" y="1324494"/>
                </a:lnTo>
                <a:lnTo>
                  <a:pt x="1560049" y="1285922"/>
                </a:lnTo>
                <a:lnTo>
                  <a:pt x="1542838" y="1249760"/>
                </a:lnTo>
                <a:lnTo>
                  <a:pt x="1522776" y="1215872"/>
                </a:lnTo>
                <a:lnTo>
                  <a:pt x="1499949" y="1184122"/>
                </a:lnTo>
                <a:lnTo>
                  <a:pt x="1474444" y="1154375"/>
                </a:lnTo>
                <a:lnTo>
                  <a:pt x="1446347" y="1126494"/>
                </a:lnTo>
                <a:lnTo>
                  <a:pt x="1415743" y="1100344"/>
                </a:lnTo>
                <a:lnTo>
                  <a:pt x="1382718" y="1075789"/>
                </a:lnTo>
                <a:lnTo>
                  <a:pt x="1347359" y="1052694"/>
                </a:lnTo>
                <a:lnTo>
                  <a:pt x="1309751" y="1030921"/>
                </a:lnTo>
                <a:lnTo>
                  <a:pt x="1269980" y="1010336"/>
                </a:lnTo>
                <a:lnTo>
                  <a:pt x="1228132" y="990802"/>
                </a:lnTo>
                <a:lnTo>
                  <a:pt x="1184294" y="972184"/>
                </a:lnTo>
                <a:lnTo>
                  <a:pt x="1138551" y="954346"/>
                </a:lnTo>
                <a:lnTo>
                  <a:pt x="1090990" y="937151"/>
                </a:lnTo>
                <a:lnTo>
                  <a:pt x="1041696" y="920466"/>
                </a:lnTo>
                <a:lnTo>
                  <a:pt x="990755" y="904152"/>
                </a:lnTo>
                <a:lnTo>
                  <a:pt x="938253" y="888075"/>
                </a:lnTo>
                <a:lnTo>
                  <a:pt x="803832" y="848295"/>
                </a:lnTo>
                <a:lnTo>
                  <a:pt x="731745" y="826029"/>
                </a:lnTo>
                <a:lnTo>
                  <a:pt x="667681" y="804883"/>
                </a:lnTo>
                <a:lnTo>
                  <a:pt x="611306" y="784439"/>
                </a:lnTo>
                <a:lnTo>
                  <a:pt x="562285" y="764279"/>
                </a:lnTo>
                <a:lnTo>
                  <a:pt x="520283" y="743984"/>
                </a:lnTo>
                <a:lnTo>
                  <a:pt x="484967" y="723136"/>
                </a:lnTo>
                <a:lnTo>
                  <a:pt x="433052" y="678110"/>
                </a:lnTo>
                <a:lnTo>
                  <a:pt x="403865" y="625857"/>
                </a:lnTo>
                <a:lnTo>
                  <a:pt x="394731" y="563029"/>
                </a:lnTo>
                <a:lnTo>
                  <a:pt x="398139" y="525040"/>
                </a:lnTo>
                <a:lnTo>
                  <a:pt x="424799" y="459589"/>
                </a:lnTo>
                <a:lnTo>
                  <a:pt x="476574" y="407898"/>
                </a:lnTo>
                <a:lnTo>
                  <a:pt x="511375" y="387107"/>
                </a:lnTo>
                <a:lnTo>
                  <a:pt x="551851" y="369630"/>
                </a:lnTo>
                <a:lnTo>
                  <a:pt x="597799" y="355424"/>
                </a:lnTo>
                <a:lnTo>
                  <a:pt x="649019" y="344449"/>
                </a:lnTo>
                <a:lnTo>
                  <a:pt x="705308" y="336661"/>
                </a:lnTo>
                <a:lnTo>
                  <a:pt x="766465" y="332020"/>
                </a:lnTo>
                <a:lnTo>
                  <a:pt x="832288" y="330482"/>
                </a:lnTo>
                <a:lnTo>
                  <a:pt x="888797" y="332347"/>
                </a:lnTo>
                <a:lnTo>
                  <a:pt x="942785" y="337686"/>
                </a:lnTo>
                <a:lnTo>
                  <a:pt x="994493" y="346112"/>
                </a:lnTo>
                <a:lnTo>
                  <a:pt x="1044160" y="357238"/>
                </a:lnTo>
                <a:lnTo>
                  <a:pt x="1092026" y="370678"/>
                </a:lnTo>
                <a:lnTo>
                  <a:pt x="1138333" y="386045"/>
                </a:lnTo>
                <a:lnTo>
                  <a:pt x="1183320" y="402953"/>
                </a:lnTo>
                <a:lnTo>
                  <a:pt x="1227228" y="421014"/>
                </a:lnTo>
                <a:lnTo>
                  <a:pt x="1270296" y="439844"/>
                </a:lnTo>
                <a:lnTo>
                  <a:pt x="1312766" y="459054"/>
                </a:lnTo>
                <a:lnTo>
                  <a:pt x="1331108" y="466615"/>
                </a:lnTo>
                <a:lnTo>
                  <a:pt x="1349468" y="471295"/>
                </a:lnTo>
                <a:lnTo>
                  <a:pt x="1367829" y="473677"/>
                </a:lnTo>
                <a:lnTo>
                  <a:pt x="1386177" y="474341"/>
                </a:lnTo>
                <a:lnTo>
                  <a:pt x="1433640" y="467613"/>
                </a:lnTo>
                <a:lnTo>
                  <a:pt x="1472091" y="449071"/>
                </a:lnTo>
                <a:lnTo>
                  <a:pt x="1501701" y="421179"/>
                </a:lnTo>
                <a:lnTo>
                  <a:pt x="1522641" y="386400"/>
                </a:lnTo>
                <a:lnTo>
                  <a:pt x="1535080" y="347196"/>
                </a:lnTo>
                <a:lnTo>
                  <a:pt x="1539188" y="306032"/>
                </a:lnTo>
                <a:lnTo>
                  <a:pt x="1532909" y="266488"/>
                </a:lnTo>
                <a:lnTo>
                  <a:pt x="1515248" y="229568"/>
                </a:lnTo>
                <a:lnTo>
                  <a:pt x="1487967" y="195398"/>
                </a:lnTo>
                <a:lnTo>
                  <a:pt x="1452829" y="164102"/>
                </a:lnTo>
                <a:lnTo>
                  <a:pt x="1411596" y="135805"/>
                </a:lnTo>
                <a:lnTo>
                  <a:pt x="1366032" y="110630"/>
                </a:lnTo>
                <a:lnTo>
                  <a:pt x="1317899" y="88702"/>
                </a:lnTo>
                <a:lnTo>
                  <a:pt x="1268960" y="70146"/>
                </a:lnTo>
                <a:lnTo>
                  <a:pt x="1220978" y="55087"/>
                </a:lnTo>
                <a:lnTo>
                  <a:pt x="1170877" y="42183"/>
                </a:lnTo>
                <a:lnTo>
                  <a:pt x="1119735" y="30996"/>
                </a:lnTo>
                <a:lnTo>
                  <a:pt x="1068234" y="21529"/>
                </a:lnTo>
                <a:lnTo>
                  <a:pt x="1017059" y="13780"/>
                </a:lnTo>
                <a:lnTo>
                  <a:pt x="966891" y="7753"/>
                </a:lnTo>
                <a:lnTo>
                  <a:pt x="918414" y="3446"/>
                </a:lnTo>
                <a:lnTo>
                  <a:pt x="872310" y="861"/>
                </a:lnTo>
                <a:lnTo>
                  <a:pt x="829262" y="0"/>
                </a:lnTo>
                <a:close/>
              </a:path>
            </a:pathLst>
          </a:custGeom>
          <a:solidFill>
            <a:srgbClr val="93C90E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1" name="object 11"/>
          <p:cNvGrpSpPr/>
          <p:nvPr/>
        </p:nvGrpSpPr>
        <p:grpSpPr>
          <a:xfrm>
            <a:off x="5413311" y="3555077"/>
            <a:ext cx="1664970" cy="2087245"/>
            <a:chOff x="5413311" y="3555077"/>
            <a:chExt cx="1664970" cy="2087245"/>
          </a:xfrm>
        </p:grpSpPr>
        <p:sp>
          <p:nvSpPr>
            <p:cNvPr id="12" name="object 12"/>
            <p:cNvSpPr/>
            <p:nvPr/>
          </p:nvSpPr>
          <p:spPr>
            <a:xfrm>
              <a:off x="5413311" y="3555077"/>
              <a:ext cx="1062355" cy="2087245"/>
            </a:xfrm>
            <a:custGeom>
              <a:avLst/>
              <a:gdLst/>
              <a:ahLst/>
              <a:cxnLst/>
              <a:rect l="l" t="t" r="r" b="b"/>
              <a:pathLst>
                <a:path w="1062354" h="2087245">
                  <a:moveTo>
                    <a:pt x="186695" y="0"/>
                  </a:moveTo>
                  <a:lnTo>
                    <a:pt x="139549" y="6330"/>
                  </a:lnTo>
                  <a:lnTo>
                    <a:pt x="97165" y="24135"/>
                  </a:lnTo>
                  <a:lnTo>
                    <a:pt x="61244" y="51630"/>
                  </a:lnTo>
                  <a:lnTo>
                    <a:pt x="33482" y="87033"/>
                  </a:lnTo>
                  <a:lnTo>
                    <a:pt x="15580" y="128562"/>
                  </a:lnTo>
                  <a:lnTo>
                    <a:pt x="9235" y="174434"/>
                  </a:lnTo>
                  <a:lnTo>
                    <a:pt x="11521" y="201392"/>
                  </a:lnTo>
                  <a:lnTo>
                    <a:pt x="18389" y="227210"/>
                  </a:lnTo>
                  <a:lnTo>
                    <a:pt x="29855" y="251877"/>
                  </a:lnTo>
                  <a:lnTo>
                    <a:pt x="45935" y="275384"/>
                  </a:lnTo>
                  <a:lnTo>
                    <a:pt x="633499" y="1037382"/>
                  </a:lnTo>
                  <a:lnTo>
                    <a:pt x="36784" y="1808531"/>
                  </a:lnTo>
                  <a:lnTo>
                    <a:pt x="20691" y="1833049"/>
                  </a:lnTo>
                  <a:lnTo>
                    <a:pt x="9196" y="1860164"/>
                  </a:lnTo>
                  <a:lnTo>
                    <a:pt x="2299" y="1889009"/>
                  </a:lnTo>
                  <a:lnTo>
                    <a:pt x="0" y="1918716"/>
                  </a:lnTo>
                  <a:lnTo>
                    <a:pt x="5882" y="1963051"/>
                  </a:lnTo>
                  <a:lnTo>
                    <a:pt x="22563" y="2003129"/>
                  </a:lnTo>
                  <a:lnTo>
                    <a:pt x="48595" y="2037253"/>
                  </a:lnTo>
                  <a:lnTo>
                    <a:pt x="82529" y="2063727"/>
                  </a:lnTo>
                  <a:lnTo>
                    <a:pt x="122916" y="2080855"/>
                  </a:lnTo>
                  <a:lnTo>
                    <a:pt x="168309" y="2086941"/>
                  </a:lnTo>
                  <a:lnTo>
                    <a:pt x="212731" y="2082405"/>
                  </a:lnTo>
                  <a:lnTo>
                    <a:pt x="250569" y="2068980"/>
                  </a:lnTo>
                  <a:lnTo>
                    <a:pt x="283242" y="2046942"/>
                  </a:lnTo>
                  <a:lnTo>
                    <a:pt x="312168" y="2016566"/>
                  </a:lnTo>
                  <a:lnTo>
                    <a:pt x="847660" y="1318902"/>
                  </a:lnTo>
                  <a:lnTo>
                    <a:pt x="1061904" y="1037382"/>
                  </a:lnTo>
                  <a:lnTo>
                    <a:pt x="847660" y="755861"/>
                  </a:lnTo>
                  <a:lnTo>
                    <a:pt x="318304" y="64249"/>
                  </a:lnTo>
                  <a:lnTo>
                    <a:pt x="292117" y="37450"/>
                  </a:lnTo>
                  <a:lnTo>
                    <a:pt x="260498" y="17227"/>
                  </a:lnTo>
                  <a:lnTo>
                    <a:pt x="224880" y="4452"/>
                  </a:lnTo>
                  <a:lnTo>
                    <a:pt x="186695" y="0"/>
                  </a:lnTo>
                  <a:close/>
                </a:path>
              </a:pathLst>
            </a:custGeom>
            <a:solidFill>
              <a:srgbClr val="93C90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6404623" y="3556425"/>
              <a:ext cx="673735" cy="2084705"/>
            </a:xfrm>
            <a:custGeom>
              <a:avLst/>
              <a:gdLst/>
              <a:ahLst/>
              <a:cxnLst/>
              <a:rect l="l" t="t" r="r" b="b"/>
              <a:pathLst>
                <a:path w="673734" h="2084704">
                  <a:moveTo>
                    <a:pt x="673163" y="1893506"/>
                  </a:moveTo>
                  <a:lnTo>
                    <a:pt x="661924" y="1850771"/>
                  </a:lnTo>
                  <a:lnTo>
                    <a:pt x="639089" y="1811172"/>
                  </a:lnTo>
                  <a:lnTo>
                    <a:pt x="303949" y="1376464"/>
                  </a:lnTo>
                  <a:lnTo>
                    <a:pt x="271462" y="1344307"/>
                  </a:lnTo>
                  <a:lnTo>
                    <a:pt x="233006" y="1322552"/>
                  </a:lnTo>
                  <a:lnTo>
                    <a:pt x="190855" y="1311516"/>
                  </a:lnTo>
                  <a:lnTo>
                    <a:pt x="147281" y="1311478"/>
                  </a:lnTo>
                  <a:lnTo>
                    <a:pt x="104571" y="1322730"/>
                  </a:lnTo>
                  <a:lnTo>
                    <a:pt x="65011" y="1345565"/>
                  </a:lnTo>
                  <a:lnTo>
                    <a:pt x="32842" y="1378038"/>
                  </a:lnTo>
                  <a:lnTo>
                    <a:pt x="11099" y="1416494"/>
                  </a:lnTo>
                  <a:lnTo>
                    <a:pt x="50" y="1458633"/>
                  </a:lnTo>
                  <a:lnTo>
                    <a:pt x="0" y="1502194"/>
                  </a:lnTo>
                  <a:lnTo>
                    <a:pt x="11226" y="1544904"/>
                  </a:lnTo>
                  <a:lnTo>
                    <a:pt x="34036" y="1584502"/>
                  </a:lnTo>
                  <a:lnTo>
                    <a:pt x="369176" y="2019287"/>
                  </a:lnTo>
                  <a:lnTo>
                    <a:pt x="401662" y="2051418"/>
                  </a:lnTo>
                  <a:lnTo>
                    <a:pt x="440118" y="2073160"/>
                  </a:lnTo>
                  <a:lnTo>
                    <a:pt x="482282" y="2084209"/>
                  </a:lnTo>
                  <a:lnTo>
                    <a:pt x="525868" y="2084260"/>
                  </a:lnTo>
                  <a:lnTo>
                    <a:pt x="568591" y="2073021"/>
                  </a:lnTo>
                  <a:lnTo>
                    <a:pt x="608190" y="2050186"/>
                  </a:lnTo>
                  <a:lnTo>
                    <a:pt x="640321" y="2017712"/>
                  </a:lnTo>
                  <a:lnTo>
                    <a:pt x="662063" y="1979244"/>
                  </a:lnTo>
                  <a:lnTo>
                    <a:pt x="673112" y="1937080"/>
                  </a:lnTo>
                  <a:lnTo>
                    <a:pt x="673163" y="1893506"/>
                  </a:lnTo>
                  <a:close/>
                </a:path>
                <a:path w="673734" h="2084704">
                  <a:moveTo>
                    <a:pt x="673163" y="190766"/>
                  </a:moveTo>
                  <a:lnTo>
                    <a:pt x="673112" y="147180"/>
                  </a:lnTo>
                  <a:lnTo>
                    <a:pt x="662063" y="105016"/>
                  </a:lnTo>
                  <a:lnTo>
                    <a:pt x="640321" y="66560"/>
                  </a:lnTo>
                  <a:lnTo>
                    <a:pt x="608190" y="34074"/>
                  </a:lnTo>
                  <a:lnTo>
                    <a:pt x="568591" y="11239"/>
                  </a:lnTo>
                  <a:lnTo>
                    <a:pt x="525868" y="0"/>
                  </a:lnTo>
                  <a:lnTo>
                    <a:pt x="482282" y="50"/>
                  </a:lnTo>
                  <a:lnTo>
                    <a:pt x="440118" y="11099"/>
                  </a:lnTo>
                  <a:lnTo>
                    <a:pt x="401662" y="32842"/>
                  </a:lnTo>
                  <a:lnTo>
                    <a:pt x="369176" y="64973"/>
                  </a:lnTo>
                  <a:lnTo>
                    <a:pt x="34036" y="499757"/>
                  </a:lnTo>
                  <a:lnTo>
                    <a:pt x="11226" y="539356"/>
                  </a:lnTo>
                  <a:lnTo>
                    <a:pt x="0" y="582066"/>
                  </a:lnTo>
                  <a:lnTo>
                    <a:pt x="50" y="625640"/>
                  </a:lnTo>
                  <a:lnTo>
                    <a:pt x="11099" y="667778"/>
                  </a:lnTo>
                  <a:lnTo>
                    <a:pt x="32842" y="706221"/>
                  </a:lnTo>
                  <a:lnTo>
                    <a:pt x="65011" y="738695"/>
                  </a:lnTo>
                  <a:lnTo>
                    <a:pt x="104571" y="761530"/>
                  </a:lnTo>
                  <a:lnTo>
                    <a:pt x="147281" y="772795"/>
                  </a:lnTo>
                  <a:lnTo>
                    <a:pt x="190855" y="772756"/>
                  </a:lnTo>
                  <a:lnTo>
                    <a:pt x="233006" y="761707"/>
                  </a:lnTo>
                  <a:lnTo>
                    <a:pt x="271462" y="739965"/>
                  </a:lnTo>
                  <a:lnTo>
                    <a:pt x="303949" y="707796"/>
                  </a:lnTo>
                  <a:lnTo>
                    <a:pt x="639089" y="273100"/>
                  </a:lnTo>
                  <a:lnTo>
                    <a:pt x="661924" y="233489"/>
                  </a:lnTo>
                  <a:lnTo>
                    <a:pt x="673163" y="19076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53975" rIns="0" bIns="0" rtlCol="0" vert="horz">
            <a:spAutoFit/>
          </a:bodyPr>
          <a:lstStyle/>
          <a:p>
            <a:pPr algn="ctr" marR="120650">
              <a:lnSpc>
                <a:spcPct val="100000"/>
              </a:lnSpc>
              <a:spcBef>
                <a:spcPts val="425"/>
              </a:spcBef>
            </a:pPr>
            <a:r>
              <a:rPr dirty="0" spc="180"/>
              <a:t>JOIN</a:t>
            </a:r>
            <a:r>
              <a:rPr dirty="0" spc="430"/>
              <a:t> </a:t>
            </a:r>
            <a:r>
              <a:rPr dirty="0" spc="125"/>
              <a:t>ME</a:t>
            </a:r>
            <a:r>
              <a:rPr dirty="0" spc="385"/>
              <a:t> </a:t>
            </a:r>
            <a:r>
              <a:rPr dirty="0"/>
              <a:t>&amp;</a:t>
            </a:r>
            <a:r>
              <a:rPr dirty="0" spc="390"/>
              <a:t> </a:t>
            </a:r>
            <a:r>
              <a:rPr dirty="0" spc="204">
                <a:latin typeface="Arial Black"/>
                <a:cs typeface="Arial Black"/>
              </a:rPr>
              <a:t>REGISTER!</a:t>
            </a: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dirty="0" sz="3400" spc="110" b="1">
                <a:latin typeface="Arial"/>
                <a:cs typeface="Arial"/>
              </a:rPr>
              <a:t>SAN</a:t>
            </a:r>
            <a:r>
              <a:rPr dirty="0" sz="3400" spc="370" b="1">
                <a:latin typeface="Arial"/>
                <a:cs typeface="Arial"/>
              </a:rPr>
              <a:t> </a:t>
            </a:r>
            <a:r>
              <a:rPr dirty="0" sz="3400" spc="140" b="1">
                <a:latin typeface="Arial"/>
                <a:cs typeface="Arial"/>
              </a:rPr>
              <a:t>DIEGO,</a:t>
            </a:r>
            <a:r>
              <a:rPr dirty="0" sz="3400" spc="370" b="1">
                <a:latin typeface="Arial"/>
                <a:cs typeface="Arial"/>
              </a:rPr>
              <a:t> </a:t>
            </a:r>
            <a:r>
              <a:rPr dirty="0" sz="3400" spc="85" b="1">
                <a:latin typeface="Arial"/>
                <a:cs typeface="Arial"/>
              </a:rPr>
              <a:t>CA</a:t>
            </a:r>
            <a:r>
              <a:rPr dirty="0" sz="3400" spc="245" b="1">
                <a:latin typeface="Arial"/>
                <a:cs typeface="Arial"/>
              </a:rPr>
              <a:t> </a:t>
            </a:r>
            <a:r>
              <a:rPr dirty="0" sz="3400" b="1">
                <a:latin typeface="Arial"/>
                <a:cs typeface="Arial"/>
              </a:rPr>
              <a:t>|</a:t>
            </a:r>
            <a:r>
              <a:rPr dirty="0" sz="3400" spc="370" b="1">
                <a:latin typeface="Arial"/>
                <a:cs typeface="Arial"/>
              </a:rPr>
              <a:t> </a:t>
            </a:r>
            <a:r>
              <a:rPr dirty="0" sz="3400" b="1">
                <a:latin typeface="Arial"/>
                <a:cs typeface="Arial"/>
              </a:rPr>
              <a:t>OCT.</a:t>
            </a:r>
            <a:r>
              <a:rPr dirty="0" sz="3400" spc="370" b="1">
                <a:latin typeface="Arial"/>
                <a:cs typeface="Arial"/>
              </a:rPr>
              <a:t> </a:t>
            </a:r>
            <a:r>
              <a:rPr dirty="0" sz="3400" spc="170" b="1">
                <a:latin typeface="Arial"/>
                <a:cs typeface="Arial"/>
              </a:rPr>
              <a:t>26–</a:t>
            </a:r>
            <a:r>
              <a:rPr dirty="0" sz="3400" spc="110" b="1">
                <a:latin typeface="Arial"/>
                <a:cs typeface="Arial"/>
              </a:rPr>
              <a:t>29,</a:t>
            </a:r>
            <a:r>
              <a:rPr dirty="0" sz="3400" spc="375" b="1">
                <a:latin typeface="Arial"/>
                <a:cs typeface="Arial"/>
              </a:rPr>
              <a:t> </a:t>
            </a:r>
            <a:r>
              <a:rPr dirty="0" sz="3400" spc="150" b="1">
                <a:latin typeface="Arial"/>
                <a:cs typeface="Arial"/>
              </a:rPr>
              <a:t>2026</a:t>
            </a:r>
            <a:endParaRPr sz="3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30504" rIns="0" bIns="0" rtlCol="0" vert="horz">
            <a:spAutoFit/>
          </a:bodyPr>
          <a:lstStyle/>
          <a:p>
            <a:pPr marL="574675" marR="5080">
              <a:lnSpc>
                <a:spcPts val="8570"/>
              </a:lnSpc>
              <a:spcBef>
                <a:spcPts val="1814"/>
              </a:spcBef>
            </a:pPr>
            <a:r>
              <a:rPr dirty="0" spc="130"/>
              <a:t>I'm</a:t>
            </a:r>
            <a:r>
              <a:rPr dirty="0" spc="425"/>
              <a:t> </a:t>
            </a:r>
            <a:r>
              <a:rPr dirty="0" spc="195"/>
              <a:t>presenting </a:t>
            </a:r>
            <a:r>
              <a:rPr dirty="0" spc="100"/>
              <a:t>my</a:t>
            </a:r>
            <a:r>
              <a:rPr dirty="0" spc="420"/>
              <a:t> </a:t>
            </a:r>
            <a:r>
              <a:rPr dirty="0" spc="165"/>
              <a:t>poster</a:t>
            </a:r>
            <a:r>
              <a:rPr dirty="0" spc="420"/>
              <a:t> </a:t>
            </a:r>
            <a:r>
              <a:rPr dirty="0" spc="170"/>
              <a:t>at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34929" y="588418"/>
            <a:ext cx="6592605" cy="6591300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12134905" y="7293149"/>
            <a:ext cx="6593205" cy="1105535"/>
          </a:xfrm>
          <a:custGeom>
            <a:avLst/>
            <a:gdLst/>
            <a:ahLst/>
            <a:cxnLst/>
            <a:rect l="l" t="t" r="r" b="b"/>
            <a:pathLst>
              <a:path w="6593205" h="1105534">
                <a:moveTo>
                  <a:pt x="6040151" y="0"/>
                </a:moveTo>
                <a:lnTo>
                  <a:pt x="552590" y="0"/>
                </a:lnTo>
                <a:lnTo>
                  <a:pt x="504918" y="2027"/>
                </a:lnTo>
                <a:lnTo>
                  <a:pt x="458371" y="8000"/>
                </a:lnTo>
                <a:lnTo>
                  <a:pt x="413114" y="17751"/>
                </a:lnTo>
                <a:lnTo>
                  <a:pt x="369314" y="31116"/>
                </a:lnTo>
                <a:lnTo>
                  <a:pt x="327137" y="47929"/>
                </a:lnTo>
                <a:lnTo>
                  <a:pt x="286748" y="68025"/>
                </a:lnTo>
                <a:lnTo>
                  <a:pt x="248314" y="91237"/>
                </a:lnTo>
                <a:lnTo>
                  <a:pt x="212001" y="117400"/>
                </a:lnTo>
                <a:lnTo>
                  <a:pt x="177974" y="146348"/>
                </a:lnTo>
                <a:lnTo>
                  <a:pt x="146400" y="177916"/>
                </a:lnTo>
                <a:lnTo>
                  <a:pt x="117445" y="211939"/>
                </a:lnTo>
                <a:lnTo>
                  <a:pt x="91274" y="248250"/>
                </a:lnTo>
                <a:lnTo>
                  <a:pt x="68055" y="286683"/>
                </a:lnTo>
                <a:lnTo>
                  <a:pt x="47952" y="327074"/>
                </a:lnTo>
                <a:lnTo>
                  <a:pt x="31132" y="369257"/>
                </a:lnTo>
                <a:lnTo>
                  <a:pt x="17760" y="413065"/>
                </a:lnTo>
                <a:lnTo>
                  <a:pt x="8004" y="458334"/>
                </a:lnTo>
                <a:lnTo>
                  <a:pt x="2028" y="504897"/>
                </a:lnTo>
                <a:lnTo>
                  <a:pt x="0" y="552590"/>
                </a:lnTo>
                <a:lnTo>
                  <a:pt x="2028" y="600261"/>
                </a:lnTo>
                <a:lnTo>
                  <a:pt x="8004" y="646805"/>
                </a:lnTo>
                <a:lnTo>
                  <a:pt x="17760" y="692057"/>
                </a:lnTo>
                <a:lnTo>
                  <a:pt x="31132" y="735850"/>
                </a:lnTo>
                <a:lnTo>
                  <a:pt x="47952" y="778020"/>
                </a:lnTo>
                <a:lnTo>
                  <a:pt x="68055" y="818400"/>
                </a:lnTo>
                <a:lnTo>
                  <a:pt x="91274" y="856824"/>
                </a:lnTo>
                <a:lnTo>
                  <a:pt x="117445" y="893127"/>
                </a:lnTo>
                <a:lnTo>
                  <a:pt x="146400" y="927143"/>
                </a:lnTo>
                <a:lnTo>
                  <a:pt x="177974" y="958706"/>
                </a:lnTo>
                <a:lnTo>
                  <a:pt x="212001" y="987651"/>
                </a:lnTo>
                <a:lnTo>
                  <a:pt x="248314" y="1013811"/>
                </a:lnTo>
                <a:lnTo>
                  <a:pt x="286748" y="1037021"/>
                </a:lnTo>
                <a:lnTo>
                  <a:pt x="327137" y="1057115"/>
                </a:lnTo>
                <a:lnTo>
                  <a:pt x="369314" y="1073928"/>
                </a:lnTo>
                <a:lnTo>
                  <a:pt x="413114" y="1087293"/>
                </a:lnTo>
                <a:lnTo>
                  <a:pt x="458371" y="1097044"/>
                </a:lnTo>
                <a:lnTo>
                  <a:pt x="504918" y="1103017"/>
                </a:lnTo>
                <a:lnTo>
                  <a:pt x="552590" y="1105044"/>
                </a:lnTo>
                <a:lnTo>
                  <a:pt x="6040151" y="1105044"/>
                </a:lnTo>
                <a:lnTo>
                  <a:pt x="6087821" y="1103017"/>
                </a:lnTo>
                <a:lnTo>
                  <a:pt x="6134365" y="1097044"/>
                </a:lnTo>
                <a:lnTo>
                  <a:pt x="6179617" y="1087293"/>
                </a:lnTo>
                <a:lnTo>
                  <a:pt x="6223411" y="1073928"/>
                </a:lnTo>
                <a:lnTo>
                  <a:pt x="6265580" y="1057115"/>
                </a:lnTo>
                <a:lnTo>
                  <a:pt x="6305960" y="1037021"/>
                </a:lnTo>
                <a:lnTo>
                  <a:pt x="6344385" y="1013811"/>
                </a:lnTo>
                <a:lnTo>
                  <a:pt x="6380688" y="987651"/>
                </a:lnTo>
                <a:lnTo>
                  <a:pt x="6414704" y="958706"/>
                </a:lnTo>
                <a:lnTo>
                  <a:pt x="6446267" y="927143"/>
                </a:lnTo>
                <a:lnTo>
                  <a:pt x="6475212" y="893127"/>
                </a:lnTo>
                <a:lnTo>
                  <a:pt x="6501372" y="856824"/>
                </a:lnTo>
                <a:lnTo>
                  <a:pt x="6524582" y="818400"/>
                </a:lnTo>
                <a:lnTo>
                  <a:pt x="6544676" y="778020"/>
                </a:lnTo>
                <a:lnTo>
                  <a:pt x="6561488" y="735850"/>
                </a:lnTo>
                <a:lnTo>
                  <a:pt x="6574853" y="692057"/>
                </a:lnTo>
                <a:lnTo>
                  <a:pt x="6584605" y="646805"/>
                </a:lnTo>
                <a:lnTo>
                  <a:pt x="6590577" y="600261"/>
                </a:lnTo>
                <a:lnTo>
                  <a:pt x="6592605" y="552590"/>
                </a:lnTo>
                <a:lnTo>
                  <a:pt x="6590577" y="504897"/>
                </a:lnTo>
                <a:lnTo>
                  <a:pt x="6584605" y="458334"/>
                </a:lnTo>
                <a:lnTo>
                  <a:pt x="6574853" y="413065"/>
                </a:lnTo>
                <a:lnTo>
                  <a:pt x="6561488" y="369257"/>
                </a:lnTo>
                <a:lnTo>
                  <a:pt x="6544676" y="327074"/>
                </a:lnTo>
                <a:lnTo>
                  <a:pt x="6524582" y="286683"/>
                </a:lnTo>
                <a:lnTo>
                  <a:pt x="6501372" y="248250"/>
                </a:lnTo>
                <a:lnTo>
                  <a:pt x="6475212" y="211939"/>
                </a:lnTo>
                <a:lnTo>
                  <a:pt x="6446267" y="177916"/>
                </a:lnTo>
                <a:lnTo>
                  <a:pt x="6414704" y="146348"/>
                </a:lnTo>
                <a:lnTo>
                  <a:pt x="6380688" y="117400"/>
                </a:lnTo>
                <a:lnTo>
                  <a:pt x="6344385" y="91237"/>
                </a:lnTo>
                <a:lnTo>
                  <a:pt x="6305960" y="68025"/>
                </a:lnTo>
                <a:lnTo>
                  <a:pt x="6265580" y="47929"/>
                </a:lnTo>
                <a:lnTo>
                  <a:pt x="6223411" y="31116"/>
                </a:lnTo>
                <a:lnTo>
                  <a:pt x="6179617" y="17751"/>
                </a:lnTo>
                <a:lnTo>
                  <a:pt x="6134365" y="8000"/>
                </a:lnTo>
                <a:lnTo>
                  <a:pt x="6087821" y="2027"/>
                </a:lnTo>
                <a:lnTo>
                  <a:pt x="6040151" y="0"/>
                </a:lnTo>
                <a:close/>
              </a:path>
            </a:pathLst>
          </a:custGeom>
          <a:solidFill>
            <a:srgbClr val="95C93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13260452" y="7528111"/>
            <a:ext cx="4530090" cy="57594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3600" spc="135">
                <a:solidFill>
                  <a:srgbClr val="FFFFFF"/>
                </a:solidFill>
                <a:latin typeface="Arial"/>
                <a:cs typeface="Arial"/>
              </a:rPr>
              <a:t>YOUR</a:t>
            </a:r>
            <a:r>
              <a:rPr dirty="0" sz="3600" spc="3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600" spc="135">
                <a:solidFill>
                  <a:srgbClr val="FFFFFF"/>
                </a:solidFill>
                <a:latin typeface="Arial"/>
                <a:cs typeface="Arial"/>
              </a:rPr>
              <a:t>NAME</a:t>
            </a:r>
            <a:r>
              <a:rPr dirty="0" sz="3600" spc="3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600" spc="160">
                <a:solidFill>
                  <a:srgbClr val="FFFFFF"/>
                </a:solidFill>
                <a:latin typeface="Arial"/>
                <a:cs typeface="Arial"/>
              </a:rPr>
              <a:t>HERE</a:t>
            </a:r>
            <a:endParaRPr sz="36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6699076"/>
            <a:ext cx="9061109" cy="4609479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1658011" y="3555106"/>
            <a:ext cx="1720214" cy="2087245"/>
          </a:xfrm>
          <a:custGeom>
            <a:avLst/>
            <a:gdLst/>
            <a:ahLst/>
            <a:cxnLst/>
            <a:rect l="l" t="t" r="r" b="b"/>
            <a:pathLst>
              <a:path w="1720214" h="2087245">
                <a:moveTo>
                  <a:pt x="1542298" y="0"/>
                </a:moveTo>
                <a:lnTo>
                  <a:pt x="1493245" y="6554"/>
                </a:lnTo>
                <a:lnTo>
                  <a:pt x="1450826" y="24917"/>
                </a:lnTo>
                <a:lnTo>
                  <a:pt x="1416058" y="53139"/>
                </a:lnTo>
                <a:lnTo>
                  <a:pt x="1389963" y="89270"/>
                </a:lnTo>
                <a:lnTo>
                  <a:pt x="1373558" y="131361"/>
                </a:lnTo>
                <a:lnTo>
                  <a:pt x="1367864" y="177460"/>
                </a:lnTo>
                <a:lnTo>
                  <a:pt x="1367864" y="1398428"/>
                </a:lnTo>
                <a:lnTo>
                  <a:pt x="312168" y="64249"/>
                </a:lnTo>
                <a:lnTo>
                  <a:pt x="287341" y="38722"/>
                </a:lnTo>
                <a:lnTo>
                  <a:pt x="255917" y="18358"/>
                </a:lnTo>
                <a:lnTo>
                  <a:pt x="220494" y="4876"/>
                </a:lnTo>
                <a:lnTo>
                  <a:pt x="183669" y="0"/>
                </a:lnTo>
                <a:lnTo>
                  <a:pt x="130726" y="6554"/>
                </a:lnTo>
                <a:lnTo>
                  <a:pt x="85698" y="24917"/>
                </a:lnTo>
                <a:lnTo>
                  <a:pt x="49349" y="53139"/>
                </a:lnTo>
                <a:lnTo>
                  <a:pt x="22441" y="89270"/>
                </a:lnTo>
                <a:lnTo>
                  <a:pt x="5737" y="131361"/>
                </a:lnTo>
                <a:lnTo>
                  <a:pt x="0" y="177460"/>
                </a:lnTo>
                <a:lnTo>
                  <a:pt x="0" y="1912507"/>
                </a:lnTo>
                <a:lnTo>
                  <a:pt x="6336" y="1958378"/>
                </a:lnTo>
                <a:lnTo>
                  <a:pt x="24151" y="1999907"/>
                </a:lnTo>
                <a:lnTo>
                  <a:pt x="51658" y="2035311"/>
                </a:lnTo>
                <a:lnTo>
                  <a:pt x="87066" y="2062806"/>
                </a:lnTo>
                <a:lnTo>
                  <a:pt x="128588" y="2080610"/>
                </a:lnTo>
                <a:lnTo>
                  <a:pt x="174434" y="2086941"/>
                </a:lnTo>
                <a:lnTo>
                  <a:pt x="221587" y="2080820"/>
                </a:lnTo>
                <a:lnTo>
                  <a:pt x="263986" y="2063478"/>
                </a:lnTo>
                <a:lnTo>
                  <a:pt x="299928" y="2036445"/>
                </a:lnTo>
                <a:lnTo>
                  <a:pt x="327709" y="2001252"/>
                </a:lnTo>
                <a:lnTo>
                  <a:pt x="345627" y="1959429"/>
                </a:lnTo>
                <a:lnTo>
                  <a:pt x="351978" y="1912507"/>
                </a:lnTo>
                <a:lnTo>
                  <a:pt x="351978" y="688502"/>
                </a:lnTo>
                <a:lnTo>
                  <a:pt x="1407663" y="2022692"/>
                </a:lnTo>
                <a:lnTo>
                  <a:pt x="1434737" y="2050802"/>
                </a:lnTo>
                <a:lnTo>
                  <a:pt x="1465816" y="2070880"/>
                </a:lnTo>
                <a:lnTo>
                  <a:pt x="1501477" y="2082926"/>
                </a:lnTo>
                <a:lnTo>
                  <a:pt x="1542298" y="2086941"/>
                </a:lnTo>
                <a:lnTo>
                  <a:pt x="1591575" y="2080610"/>
                </a:lnTo>
                <a:lnTo>
                  <a:pt x="1634555" y="2062806"/>
                </a:lnTo>
                <a:lnTo>
                  <a:pt x="1670051" y="2035311"/>
                </a:lnTo>
                <a:lnTo>
                  <a:pt x="1696875" y="1999907"/>
                </a:lnTo>
                <a:lnTo>
                  <a:pt x="1713840" y="1958378"/>
                </a:lnTo>
                <a:lnTo>
                  <a:pt x="1719759" y="1912507"/>
                </a:lnTo>
                <a:lnTo>
                  <a:pt x="1719759" y="177460"/>
                </a:lnTo>
                <a:lnTo>
                  <a:pt x="1713840" y="131361"/>
                </a:lnTo>
                <a:lnTo>
                  <a:pt x="1696875" y="89270"/>
                </a:lnTo>
                <a:lnTo>
                  <a:pt x="1670051" y="53139"/>
                </a:lnTo>
                <a:lnTo>
                  <a:pt x="1634555" y="24917"/>
                </a:lnTo>
                <a:lnTo>
                  <a:pt x="1591575" y="6554"/>
                </a:lnTo>
                <a:lnTo>
                  <a:pt x="154229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699647" y="3579585"/>
            <a:ext cx="1515110" cy="2038350"/>
          </a:xfrm>
          <a:custGeom>
            <a:avLst/>
            <a:gdLst/>
            <a:ahLst/>
            <a:cxnLst/>
            <a:rect l="l" t="t" r="r" b="b"/>
            <a:pathLst>
              <a:path w="1515110" h="2038350">
                <a:moveTo>
                  <a:pt x="1291353" y="0"/>
                </a:moveTo>
                <a:lnTo>
                  <a:pt x="189711" y="0"/>
                </a:lnTo>
                <a:lnTo>
                  <a:pt x="139530" y="6602"/>
                </a:lnTo>
                <a:lnTo>
                  <a:pt x="94282" y="25275"/>
                </a:lnTo>
                <a:lnTo>
                  <a:pt x="55837" y="54315"/>
                </a:lnTo>
                <a:lnTo>
                  <a:pt x="26062" y="92019"/>
                </a:lnTo>
                <a:lnTo>
                  <a:pt x="6827" y="136686"/>
                </a:lnTo>
                <a:lnTo>
                  <a:pt x="0" y="186612"/>
                </a:lnTo>
                <a:lnTo>
                  <a:pt x="0" y="1851367"/>
                </a:lnTo>
                <a:lnTo>
                  <a:pt x="6827" y="1901293"/>
                </a:lnTo>
                <a:lnTo>
                  <a:pt x="26062" y="1945960"/>
                </a:lnTo>
                <a:lnTo>
                  <a:pt x="55837" y="1983664"/>
                </a:lnTo>
                <a:lnTo>
                  <a:pt x="94282" y="2012704"/>
                </a:lnTo>
                <a:lnTo>
                  <a:pt x="139530" y="2031377"/>
                </a:lnTo>
                <a:lnTo>
                  <a:pt x="189711" y="2037979"/>
                </a:lnTo>
                <a:lnTo>
                  <a:pt x="1337205" y="2037979"/>
                </a:lnTo>
                <a:lnTo>
                  <a:pt x="1384351" y="2032089"/>
                </a:lnTo>
                <a:lnTo>
                  <a:pt x="1426735" y="2015322"/>
                </a:lnTo>
                <a:lnTo>
                  <a:pt x="1462657" y="1989037"/>
                </a:lnTo>
                <a:lnTo>
                  <a:pt x="1490418" y="1954591"/>
                </a:lnTo>
                <a:lnTo>
                  <a:pt x="1508320" y="1913341"/>
                </a:lnTo>
                <a:lnTo>
                  <a:pt x="1514665" y="1866644"/>
                </a:lnTo>
                <a:lnTo>
                  <a:pt x="1508320" y="1819722"/>
                </a:lnTo>
                <a:lnTo>
                  <a:pt x="1490418" y="1777899"/>
                </a:lnTo>
                <a:lnTo>
                  <a:pt x="1462657" y="1742706"/>
                </a:lnTo>
                <a:lnTo>
                  <a:pt x="1426735" y="1715673"/>
                </a:lnTo>
                <a:lnTo>
                  <a:pt x="1384351" y="1698331"/>
                </a:lnTo>
                <a:lnTo>
                  <a:pt x="1337205" y="1692210"/>
                </a:lnTo>
                <a:lnTo>
                  <a:pt x="373308" y="1692210"/>
                </a:lnTo>
                <a:lnTo>
                  <a:pt x="373308" y="1178142"/>
                </a:lnTo>
                <a:lnTo>
                  <a:pt x="878224" y="1178142"/>
                </a:lnTo>
                <a:lnTo>
                  <a:pt x="924070" y="1172245"/>
                </a:lnTo>
                <a:lnTo>
                  <a:pt x="965592" y="1155463"/>
                </a:lnTo>
                <a:lnTo>
                  <a:pt x="1001000" y="1129159"/>
                </a:lnTo>
                <a:lnTo>
                  <a:pt x="1028507" y="1094694"/>
                </a:lnTo>
                <a:lnTo>
                  <a:pt x="1046322" y="1053431"/>
                </a:lnTo>
                <a:lnTo>
                  <a:pt x="1052659" y="1006733"/>
                </a:lnTo>
                <a:lnTo>
                  <a:pt x="1046322" y="959806"/>
                </a:lnTo>
                <a:lnTo>
                  <a:pt x="1028507" y="917980"/>
                </a:lnTo>
                <a:lnTo>
                  <a:pt x="1001000" y="882785"/>
                </a:lnTo>
                <a:lnTo>
                  <a:pt x="965592" y="855752"/>
                </a:lnTo>
                <a:lnTo>
                  <a:pt x="924070" y="838409"/>
                </a:lnTo>
                <a:lnTo>
                  <a:pt x="878224" y="832288"/>
                </a:lnTo>
                <a:lnTo>
                  <a:pt x="373308" y="832288"/>
                </a:lnTo>
                <a:lnTo>
                  <a:pt x="373308" y="345769"/>
                </a:lnTo>
                <a:lnTo>
                  <a:pt x="1291353" y="345769"/>
                </a:lnTo>
                <a:lnTo>
                  <a:pt x="1338470" y="339648"/>
                </a:lnTo>
                <a:lnTo>
                  <a:pt x="1380846" y="322306"/>
                </a:lnTo>
                <a:lnTo>
                  <a:pt x="1416773" y="295272"/>
                </a:lnTo>
                <a:lnTo>
                  <a:pt x="1444547" y="260077"/>
                </a:lnTo>
                <a:lnTo>
                  <a:pt x="1462463" y="218251"/>
                </a:lnTo>
                <a:lnTo>
                  <a:pt x="1468813" y="171324"/>
                </a:lnTo>
                <a:lnTo>
                  <a:pt x="1462463" y="124632"/>
                </a:lnTo>
                <a:lnTo>
                  <a:pt x="1444547" y="83385"/>
                </a:lnTo>
                <a:lnTo>
                  <a:pt x="1416773" y="48940"/>
                </a:lnTo>
                <a:lnTo>
                  <a:pt x="1380846" y="22656"/>
                </a:lnTo>
                <a:lnTo>
                  <a:pt x="1338470" y="5890"/>
                </a:lnTo>
                <a:lnTo>
                  <a:pt x="129135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7301236" y="3555071"/>
            <a:ext cx="1744345" cy="2099310"/>
          </a:xfrm>
          <a:custGeom>
            <a:avLst/>
            <a:gdLst/>
            <a:ahLst/>
            <a:cxnLst/>
            <a:rect l="l" t="t" r="r" b="b"/>
            <a:pathLst>
              <a:path w="1744345" h="2099310">
                <a:moveTo>
                  <a:pt x="1557586" y="0"/>
                </a:moveTo>
                <a:lnTo>
                  <a:pt x="1507624" y="6827"/>
                </a:lnTo>
                <a:lnTo>
                  <a:pt x="1462934" y="26062"/>
                </a:lnTo>
                <a:lnTo>
                  <a:pt x="1425215" y="55838"/>
                </a:lnTo>
                <a:lnTo>
                  <a:pt x="1396168" y="94286"/>
                </a:lnTo>
                <a:lnTo>
                  <a:pt x="1377493" y="139536"/>
                </a:lnTo>
                <a:lnTo>
                  <a:pt x="1370890" y="189721"/>
                </a:lnTo>
                <a:lnTo>
                  <a:pt x="1370890" y="1279091"/>
                </a:lnTo>
                <a:lnTo>
                  <a:pt x="1369114" y="1328407"/>
                </a:lnTo>
                <a:lnTo>
                  <a:pt x="1363800" y="1375804"/>
                </a:lnTo>
                <a:lnTo>
                  <a:pt x="1354966" y="1421144"/>
                </a:lnTo>
                <a:lnTo>
                  <a:pt x="1342631" y="1464290"/>
                </a:lnTo>
                <a:lnTo>
                  <a:pt x="1326813" y="1505102"/>
                </a:lnTo>
                <a:lnTo>
                  <a:pt x="1307530" y="1543444"/>
                </a:lnTo>
                <a:lnTo>
                  <a:pt x="1284802" y="1579176"/>
                </a:lnTo>
                <a:lnTo>
                  <a:pt x="1258647" y="1612161"/>
                </a:lnTo>
                <a:lnTo>
                  <a:pt x="1229083" y="1642260"/>
                </a:lnTo>
                <a:lnTo>
                  <a:pt x="1196130" y="1669335"/>
                </a:lnTo>
                <a:lnTo>
                  <a:pt x="1159805" y="1693249"/>
                </a:lnTo>
                <a:lnTo>
                  <a:pt x="1120127" y="1713862"/>
                </a:lnTo>
                <a:lnTo>
                  <a:pt x="1077116" y="1731038"/>
                </a:lnTo>
                <a:lnTo>
                  <a:pt x="1030788" y="1744637"/>
                </a:lnTo>
                <a:lnTo>
                  <a:pt x="981164" y="1754522"/>
                </a:lnTo>
                <a:lnTo>
                  <a:pt x="928261" y="1760554"/>
                </a:lnTo>
                <a:lnTo>
                  <a:pt x="872099" y="1762595"/>
                </a:lnTo>
                <a:lnTo>
                  <a:pt x="815936" y="1760554"/>
                </a:lnTo>
                <a:lnTo>
                  <a:pt x="763034" y="1754522"/>
                </a:lnTo>
                <a:lnTo>
                  <a:pt x="713410" y="1744637"/>
                </a:lnTo>
                <a:lnTo>
                  <a:pt x="667083" y="1731038"/>
                </a:lnTo>
                <a:lnTo>
                  <a:pt x="624072" y="1713862"/>
                </a:lnTo>
                <a:lnTo>
                  <a:pt x="584395" y="1693249"/>
                </a:lnTo>
                <a:lnTo>
                  <a:pt x="548071" y="1669335"/>
                </a:lnTo>
                <a:lnTo>
                  <a:pt x="515119" y="1642260"/>
                </a:lnTo>
                <a:lnTo>
                  <a:pt x="485556" y="1612161"/>
                </a:lnTo>
                <a:lnTo>
                  <a:pt x="459402" y="1579176"/>
                </a:lnTo>
                <a:lnTo>
                  <a:pt x="436674" y="1543444"/>
                </a:lnTo>
                <a:lnTo>
                  <a:pt x="417393" y="1505102"/>
                </a:lnTo>
                <a:lnTo>
                  <a:pt x="401575" y="1464290"/>
                </a:lnTo>
                <a:lnTo>
                  <a:pt x="389241" y="1421144"/>
                </a:lnTo>
                <a:lnTo>
                  <a:pt x="380407" y="1375804"/>
                </a:lnTo>
                <a:lnTo>
                  <a:pt x="375093" y="1328407"/>
                </a:lnTo>
                <a:lnTo>
                  <a:pt x="373318" y="1279091"/>
                </a:lnTo>
                <a:lnTo>
                  <a:pt x="373318" y="189721"/>
                </a:lnTo>
                <a:lnTo>
                  <a:pt x="366714" y="139536"/>
                </a:lnTo>
                <a:lnTo>
                  <a:pt x="348037" y="94286"/>
                </a:lnTo>
                <a:lnTo>
                  <a:pt x="318987" y="55838"/>
                </a:lnTo>
                <a:lnTo>
                  <a:pt x="281266" y="26062"/>
                </a:lnTo>
                <a:lnTo>
                  <a:pt x="236574" y="6827"/>
                </a:lnTo>
                <a:lnTo>
                  <a:pt x="186612" y="0"/>
                </a:lnTo>
                <a:lnTo>
                  <a:pt x="136689" y="6827"/>
                </a:lnTo>
                <a:lnTo>
                  <a:pt x="92024" y="26062"/>
                </a:lnTo>
                <a:lnTo>
                  <a:pt x="54319" y="55838"/>
                </a:lnTo>
                <a:lnTo>
                  <a:pt x="25277" y="94286"/>
                </a:lnTo>
                <a:lnTo>
                  <a:pt x="6603" y="139536"/>
                </a:lnTo>
                <a:lnTo>
                  <a:pt x="0" y="189721"/>
                </a:lnTo>
                <a:lnTo>
                  <a:pt x="0" y="1239365"/>
                </a:lnTo>
                <a:lnTo>
                  <a:pt x="1087" y="1291343"/>
                </a:lnTo>
                <a:lnTo>
                  <a:pt x="4333" y="1342005"/>
                </a:lnTo>
                <a:lnTo>
                  <a:pt x="9713" y="1391321"/>
                </a:lnTo>
                <a:lnTo>
                  <a:pt x="17202" y="1439257"/>
                </a:lnTo>
                <a:lnTo>
                  <a:pt x="26777" y="1485784"/>
                </a:lnTo>
                <a:lnTo>
                  <a:pt x="38412" y="1530870"/>
                </a:lnTo>
                <a:lnTo>
                  <a:pt x="52083" y="1574484"/>
                </a:lnTo>
                <a:lnTo>
                  <a:pt x="67766" y="1616594"/>
                </a:lnTo>
                <a:lnTo>
                  <a:pt x="85435" y="1657169"/>
                </a:lnTo>
                <a:lnTo>
                  <a:pt x="105067" y="1696177"/>
                </a:lnTo>
                <a:lnTo>
                  <a:pt x="126638" y="1733588"/>
                </a:lnTo>
                <a:lnTo>
                  <a:pt x="150121" y="1769370"/>
                </a:lnTo>
                <a:lnTo>
                  <a:pt x="175494" y="1803492"/>
                </a:lnTo>
                <a:lnTo>
                  <a:pt x="202731" y="1835922"/>
                </a:lnTo>
                <a:lnTo>
                  <a:pt x="231808" y="1866630"/>
                </a:lnTo>
                <a:lnTo>
                  <a:pt x="262700" y="1895583"/>
                </a:lnTo>
                <a:lnTo>
                  <a:pt x="295384" y="1922751"/>
                </a:lnTo>
                <a:lnTo>
                  <a:pt x="329834" y="1948102"/>
                </a:lnTo>
                <a:lnTo>
                  <a:pt x="366026" y="1971604"/>
                </a:lnTo>
                <a:lnTo>
                  <a:pt x="403935" y="1993228"/>
                </a:lnTo>
                <a:lnTo>
                  <a:pt x="443538" y="2012940"/>
                </a:lnTo>
                <a:lnTo>
                  <a:pt x="484808" y="2030711"/>
                </a:lnTo>
                <a:lnTo>
                  <a:pt x="527723" y="2046508"/>
                </a:lnTo>
                <a:lnTo>
                  <a:pt x="572257" y="2060300"/>
                </a:lnTo>
                <a:lnTo>
                  <a:pt x="618386" y="2072056"/>
                </a:lnTo>
                <a:lnTo>
                  <a:pt x="666086" y="2081746"/>
                </a:lnTo>
                <a:lnTo>
                  <a:pt x="715332" y="2089336"/>
                </a:lnTo>
                <a:lnTo>
                  <a:pt x="766098" y="2094797"/>
                </a:lnTo>
                <a:lnTo>
                  <a:pt x="818362" y="2098096"/>
                </a:lnTo>
                <a:lnTo>
                  <a:pt x="872099" y="2099203"/>
                </a:lnTo>
                <a:lnTo>
                  <a:pt x="925835" y="2098096"/>
                </a:lnTo>
                <a:lnTo>
                  <a:pt x="978099" y="2094797"/>
                </a:lnTo>
                <a:lnTo>
                  <a:pt x="1028866" y="2089336"/>
                </a:lnTo>
                <a:lnTo>
                  <a:pt x="1078112" y="2081746"/>
                </a:lnTo>
                <a:lnTo>
                  <a:pt x="1125811" y="2072056"/>
                </a:lnTo>
                <a:lnTo>
                  <a:pt x="1171941" y="2060300"/>
                </a:lnTo>
                <a:lnTo>
                  <a:pt x="1216475" y="2046508"/>
                </a:lnTo>
                <a:lnTo>
                  <a:pt x="1259391" y="2030711"/>
                </a:lnTo>
                <a:lnTo>
                  <a:pt x="1300662" y="2012940"/>
                </a:lnTo>
                <a:lnTo>
                  <a:pt x="1340265" y="1993228"/>
                </a:lnTo>
                <a:lnTo>
                  <a:pt x="1378175" y="1971604"/>
                </a:lnTo>
                <a:lnTo>
                  <a:pt x="1414367" y="1948102"/>
                </a:lnTo>
                <a:lnTo>
                  <a:pt x="1448817" y="1922751"/>
                </a:lnTo>
                <a:lnTo>
                  <a:pt x="1481501" y="1895583"/>
                </a:lnTo>
                <a:lnTo>
                  <a:pt x="1512395" y="1866630"/>
                </a:lnTo>
                <a:lnTo>
                  <a:pt x="1541472" y="1835922"/>
                </a:lnTo>
                <a:lnTo>
                  <a:pt x="1568710" y="1803492"/>
                </a:lnTo>
                <a:lnTo>
                  <a:pt x="1594083" y="1769370"/>
                </a:lnTo>
                <a:lnTo>
                  <a:pt x="1617567" y="1733588"/>
                </a:lnTo>
                <a:lnTo>
                  <a:pt x="1639137" y="1696177"/>
                </a:lnTo>
                <a:lnTo>
                  <a:pt x="1658770" y="1657169"/>
                </a:lnTo>
                <a:lnTo>
                  <a:pt x="1676440" y="1616594"/>
                </a:lnTo>
                <a:lnTo>
                  <a:pt x="1692123" y="1574484"/>
                </a:lnTo>
                <a:lnTo>
                  <a:pt x="1705795" y="1530870"/>
                </a:lnTo>
                <a:lnTo>
                  <a:pt x="1717430" y="1485784"/>
                </a:lnTo>
                <a:lnTo>
                  <a:pt x="1727005" y="1439257"/>
                </a:lnTo>
                <a:lnTo>
                  <a:pt x="1734494" y="1391321"/>
                </a:lnTo>
                <a:lnTo>
                  <a:pt x="1739875" y="1342005"/>
                </a:lnTo>
                <a:lnTo>
                  <a:pt x="1743121" y="1291343"/>
                </a:lnTo>
                <a:lnTo>
                  <a:pt x="1744208" y="1239365"/>
                </a:lnTo>
                <a:lnTo>
                  <a:pt x="1744208" y="189721"/>
                </a:lnTo>
                <a:lnTo>
                  <a:pt x="1737605" y="139536"/>
                </a:lnTo>
                <a:lnTo>
                  <a:pt x="1718930" y="94286"/>
                </a:lnTo>
                <a:lnTo>
                  <a:pt x="1689888" y="55838"/>
                </a:lnTo>
                <a:lnTo>
                  <a:pt x="1652181" y="26062"/>
                </a:lnTo>
                <a:lnTo>
                  <a:pt x="1607512" y="6827"/>
                </a:lnTo>
                <a:lnTo>
                  <a:pt x="1557586" y="0"/>
                </a:lnTo>
                <a:close/>
              </a:path>
            </a:pathLst>
          </a:custGeom>
          <a:solidFill>
            <a:srgbClr val="93C90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9283475" y="3542809"/>
            <a:ext cx="1600835" cy="2112010"/>
          </a:xfrm>
          <a:custGeom>
            <a:avLst/>
            <a:gdLst/>
            <a:ahLst/>
            <a:cxnLst/>
            <a:rect l="l" t="t" r="r" b="b"/>
            <a:pathLst>
              <a:path w="1600834" h="2112010">
                <a:moveTo>
                  <a:pt x="829262" y="0"/>
                </a:moveTo>
                <a:lnTo>
                  <a:pt x="769309" y="1034"/>
                </a:lnTo>
                <a:lnTo>
                  <a:pt x="711147" y="4130"/>
                </a:lnTo>
                <a:lnTo>
                  <a:pt x="654842" y="9278"/>
                </a:lnTo>
                <a:lnTo>
                  <a:pt x="600462" y="16465"/>
                </a:lnTo>
                <a:lnTo>
                  <a:pt x="548076" y="25683"/>
                </a:lnTo>
                <a:lnTo>
                  <a:pt x="497750" y="36920"/>
                </a:lnTo>
                <a:lnTo>
                  <a:pt x="449553" y="50165"/>
                </a:lnTo>
                <a:lnTo>
                  <a:pt x="403552" y="65407"/>
                </a:lnTo>
                <a:lnTo>
                  <a:pt x="359814" y="82637"/>
                </a:lnTo>
                <a:lnTo>
                  <a:pt x="318408" y="101843"/>
                </a:lnTo>
                <a:lnTo>
                  <a:pt x="279401" y="123015"/>
                </a:lnTo>
                <a:lnTo>
                  <a:pt x="242861" y="146142"/>
                </a:lnTo>
                <a:lnTo>
                  <a:pt x="208855" y="171213"/>
                </a:lnTo>
                <a:lnTo>
                  <a:pt x="177452" y="198217"/>
                </a:lnTo>
                <a:lnTo>
                  <a:pt x="148718" y="227145"/>
                </a:lnTo>
                <a:lnTo>
                  <a:pt x="122721" y="257985"/>
                </a:lnTo>
                <a:lnTo>
                  <a:pt x="99529" y="290727"/>
                </a:lnTo>
                <a:lnTo>
                  <a:pt x="79210" y="325359"/>
                </a:lnTo>
                <a:lnTo>
                  <a:pt x="61832" y="361872"/>
                </a:lnTo>
                <a:lnTo>
                  <a:pt x="47461" y="400254"/>
                </a:lnTo>
                <a:lnTo>
                  <a:pt x="36166" y="440495"/>
                </a:lnTo>
                <a:lnTo>
                  <a:pt x="28015" y="482584"/>
                </a:lnTo>
                <a:lnTo>
                  <a:pt x="23074" y="526511"/>
                </a:lnTo>
                <a:lnTo>
                  <a:pt x="21412" y="572265"/>
                </a:lnTo>
                <a:lnTo>
                  <a:pt x="22457" y="613200"/>
                </a:lnTo>
                <a:lnTo>
                  <a:pt x="25676" y="652598"/>
                </a:lnTo>
                <a:lnTo>
                  <a:pt x="31195" y="690514"/>
                </a:lnTo>
                <a:lnTo>
                  <a:pt x="49635" y="762122"/>
                </a:lnTo>
                <a:lnTo>
                  <a:pt x="78786" y="828464"/>
                </a:lnTo>
                <a:lnTo>
                  <a:pt x="119654" y="889981"/>
                </a:lnTo>
                <a:lnTo>
                  <a:pt x="144798" y="919068"/>
                </a:lnTo>
                <a:lnTo>
                  <a:pt x="173248" y="947113"/>
                </a:lnTo>
                <a:lnTo>
                  <a:pt x="205132" y="974173"/>
                </a:lnTo>
                <a:lnTo>
                  <a:pt x="240575" y="1000302"/>
                </a:lnTo>
                <a:lnTo>
                  <a:pt x="279703" y="1025555"/>
                </a:lnTo>
                <a:lnTo>
                  <a:pt x="322642" y="1049988"/>
                </a:lnTo>
                <a:lnTo>
                  <a:pt x="369517" y="1073655"/>
                </a:lnTo>
                <a:lnTo>
                  <a:pt x="420456" y="1096611"/>
                </a:lnTo>
                <a:lnTo>
                  <a:pt x="475584" y="1118912"/>
                </a:lnTo>
                <a:lnTo>
                  <a:pt x="535026" y="1140613"/>
                </a:lnTo>
                <a:lnTo>
                  <a:pt x="598909" y="1161769"/>
                </a:lnTo>
                <a:lnTo>
                  <a:pt x="667358" y="1182434"/>
                </a:lnTo>
                <a:lnTo>
                  <a:pt x="820894" y="1224924"/>
                </a:lnTo>
                <a:lnTo>
                  <a:pt x="892839" y="1246680"/>
                </a:lnTo>
                <a:lnTo>
                  <a:pt x="956686" y="1268192"/>
                </a:lnTo>
                <a:lnTo>
                  <a:pt x="1012788" y="1289719"/>
                </a:lnTo>
                <a:lnTo>
                  <a:pt x="1061494" y="1311522"/>
                </a:lnTo>
                <a:lnTo>
                  <a:pt x="1103155" y="1333860"/>
                </a:lnTo>
                <a:lnTo>
                  <a:pt x="1138123" y="1356992"/>
                </a:lnTo>
                <a:lnTo>
                  <a:pt x="1189382" y="1406679"/>
                </a:lnTo>
                <a:lnTo>
                  <a:pt x="1218078" y="1462660"/>
                </a:lnTo>
                <a:lnTo>
                  <a:pt x="1227020" y="1527011"/>
                </a:lnTo>
                <a:lnTo>
                  <a:pt x="1224563" y="1560983"/>
                </a:lnTo>
                <a:lnTo>
                  <a:pt x="1204267" y="1625238"/>
                </a:lnTo>
                <a:lnTo>
                  <a:pt x="1162045" y="1682231"/>
                </a:lnTo>
                <a:lnTo>
                  <a:pt x="1132180" y="1707128"/>
                </a:lnTo>
                <a:lnTo>
                  <a:pt x="1096194" y="1729157"/>
                </a:lnTo>
                <a:lnTo>
                  <a:pt x="1053875" y="1747968"/>
                </a:lnTo>
                <a:lnTo>
                  <a:pt x="1005010" y="1763209"/>
                </a:lnTo>
                <a:lnTo>
                  <a:pt x="949386" y="1774530"/>
                </a:lnTo>
                <a:lnTo>
                  <a:pt x="886791" y="1781580"/>
                </a:lnTo>
                <a:lnTo>
                  <a:pt x="817011" y="1784008"/>
                </a:lnTo>
                <a:lnTo>
                  <a:pt x="748600" y="1782142"/>
                </a:lnTo>
                <a:lnTo>
                  <a:pt x="686672" y="1776727"/>
                </a:lnTo>
                <a:lnTo>
                  <a:pt x="630438" y="1768040"/>
                </a:lnTo>
                <a:lnTo>
                  <a:pt x="579114" y="1756358"/>
                </a:lnTo>
                <a:lnTo>
                  <a:pt x="531912" y="1741956"/>
                </a:lnTo>
                <a:lnTo>
                  <a:pt x="488046" y="1725112"/>
                </a:lnTo>
                <a:lnTo>
                  <a:pt x="446730" y="1706102"/>
                </a:lnTo>
                <a:lnTo>
                  <a:pt x="407176" y="1685202"/>
                </a:lnTo>
                <a:lnTo>
                  <a:pt x="368599" y="1662688"/>
                </a:lnTo>
                <a:lnTo>
                  <a:pt x="330212" y="1638838"/>
                </a:lnTo>
                <a:lnTo>
                  <a:pt x="250861" y="1588234"/>
                </a:lnTo>
                <a:lnTo>
                  <a:pt x="227876" y="1576172"/>
                </a:lnTo>
                <a:lnTo>
                  <a:pt x="180735" y="1562404"/>
                </a:lnTo>
                <a:lnTo>
                  <a:pt x="103373" y="1568125"/>
                </a:lnTo>
                <a:lnTo>
                  <a:pt x="60118" y="1589369"/>
                </a:lnTo>
                <a:lnTo>
                  <a:pt x="27595" y="1622801"/>
                </a:lnTo>
                <a:lnTo>
                  <a:pt x="7117" y="1666802"/>
                </a:lnTo>
                <a:lnTo>
                  <a:pt x="0" y="1719759"/>
                </a:lnTo>
                <a:lnTo>
                  <a:pt x="7648" y="1769032"/>
                </a:lnTo>
                <a:lnTo>
                  <a:pt x="29060" y="1815430"/>
                </a:lnTo>
                <a:lnTo>
                  <a:pt x="61936" y="1858378"/>
                </a:lnTo>
                <a:lnTo>
                  <a:pt x="103975" y="1897303"/>
                </a:lnTo>
                <a:lnTo>
                  <a:pt x="140830" y="1924013"/>
                </a:lnTo>
                <a:lnTo>
                  <a:pt x="180212" y="1949066"/>
                </a:lnTo>
                <a:lnTo>
                  <a:pt x="221878" y="1972433"/>
                </a:lnTo>
                <a:lnTo>
                  <a:pt x="265582" y="1994089"/>
                </a:lnTo>
                <a:lnTo>
                  <a:pt x="311080" y="2014004"/>
                </a:lnTo>
                <a:lnTo>
                  <a:pt x="358127" y="2032153"/>
                </a:lnTo>
                <a:lnTo>
                  <a:pt x="406478" y="2048507"/>
                </a:lnTo>
                <a:lnTo>
                  <a:pt x="455889" y="2063039"/>
                </a:lnTo>
                <a:lnTo>
                  <a:pt x="506114" y="2075723"/>
                </a:lnTo>
                <a:lnTo>
                  <a:pt x="556910" y="2086530"/>
                </a:lnTo>
                <a:lnTo>
                  <a:pt x="608031" y="2095433"/>
                </a:lnTo>
                <a:lnTo>
                  <a:pt x="659233" y="2102406"/>
                </a:lnTo>
                <a:lnTo>
                  <a:pt x="710271" y="2107420"/>
                </a:lnTo>
                <a:lnTo>
                  <a:pt x="760900" y="2110448"/>
                </a:lnTo>
                <a:lnTo>
                  <a:pt x="810875" y="2111464"/>
                </a:lnTo>
                <a:lnTo>
                  <a:pt x="874593" y="2110168"/>
                </a:lnTo>
                <a:lnTo>
                  <a:pt x="935688" y="2106321"/>
                </a:lnTo>
                <a:lnTo>
                  <a:pt x="994153" y="2099988"/>
                </a:lnTo>
                <a:lnTo>
                  <a:pt x="1049980" y="2091232"/>
                </a:lnTo>
                <a:lnTo>
                  <a:pt x="1103162" y="2080118"/>
                </a:lnTo>
                <a:lnTo>
                  <a:pt x="1153690" y="2066708"/>
                </a:lnTo>
                <a:lnTo>
                  <a:pt x="1201556" y="2051067"/>
                </a:lnTo>
                <a:lnTo>
                  <a:pt x="1246753" y="2033259"/>
                </a:lnTo>
                <a:lnTo>
                  <a:pt x="1289272" y="2013347"/>
                </a:lnTo>
                <a:lnTo>
                  <a:pt x="1329105" y="1991395"/>
                </a:lnTo>
                <a:lnTo>
                  <a:pt x="1366245" y="1967467"/>
                </a:lnTo>
                <a:lnTo>
                  <a:pt x="1400683" y="1941626"/>
                </a:lnTo>
                <a:lnTo>
                  <a:pt x="1432412" y="1913937"/>
                </a:lnTo>
                <a:lnTo>
                  <a:pt x="1461424" y="1884463"/>
                </a:lnTo>
                <a:lnTo>
                  <a:pt x="1487710" y="1853269"/>
                </a:lnTo>
                <a:lnTo>
                  <a:pt x="1511264" y="1820417"/>
                </a:lnTo>
                <a:lnTo>
                  <a:pt x="1532076" y="1785972"/>
                </a:lnTo>
                <a:lnTo>
                  <a:pt x="1550138" y="1749997"/>
                </a:lnTo>
                <a:lnTo>
                  <a:pt x="1565444" y="1712556"/>
                </a:lnTo>
                <a:lnTo>
                  <a:pt x="1577985" y="1673713"/>
                </a:lnTo>
                <a:lnTo>
                  <a:pt x="1587752" y="1633532"/>
                </a:lnTo>
                <a:lnTo>
                  <a:pt x="1594739" y="1592077"/>
                </a:lnTo>
                <a:lnTo>
                  <a:pt x="1598937" y="1549411"/>
                </a:lnTo>
                <a:lnTo>
                  <a:pt x="1600338" y="1505598"/>
                </a:lnTo>
                <a:lnTo>
                  <a:pt x="1598669" y="1456028"/>
                </a:lnTo>
                <a:lnTo>
                  <a:pt x="1593720" y="1409411"/>
                </a:lnTo>
                <a:lnTo>
                  <a:pt x="1585576" y="1365611"/>
                </a:lnTo>
                <a:lnTo>
                  <a:pt x="1574324" y="1324494"/>
                </a:lnTo>
                <a:lnTo>
                  <a:pt x="1560049" y="1285922"/>
                </a:lnTo>
                <a:lnTo>
                  <a:pt x="1542838" y="1249760"/>
                </a:lnTo>
                <a:lnTo>
                  <a:pt x="1522776" y="1215872"/>
                </a:lnTo>
                <a:lnTo>
                  <a:pt x="1499949" y="1184122"/>
                </a:lnTo>
                <a:lnTo>
                  <a:pt x="1474444" y="1154375"/>
                </a:lnTo>
                <a:lnTo>
                  <a:pt x="1446347" y="1126494"/>
                </a:lnTo>
                <a:lnTo>
                  <a:pt x="1415743" y="1100344"/>
                </a:lnTo>
                <a:lnTo>
                  <a:pt x="1382718" y="1075789"/>
                </a:lnTo>
                <a:lnTo>
                  <a:pt x="1347359" y="1052694"/>
                </a:lnTo>
                <a:lnTo>
                  <a:pt x="1309751" y="1030921"/>
                </a:lnTo>
                <a:lnTo>
                  <a:pt x="1269980" y="1010336"/>
                </a:lnTo>
                <a:lnTo>
                  <a:pt x="1228132" y="990802"/>
                </a:lnTo>
                <a:lnTo>
                  <a:pt x="1184294" y="972184"/>
                </a:lnTo>
                <a:lnTo>
                  <a:pt x="1138551" y="954346"/>
                </a:lnTo>
                <a:lnTo>
                  <a:pt x="1090990" y="937151"/>
                </a:lnTo>
                <a:lnTo>
                  <a:pt x="1041696" y="920466"/>
                </a:lnTo>
                <a:lnTo>
                  <a:pt x="990755" y="904152"/>
                </a:lnTo>
                <a:lnTo>
                  <a:pt x="938253" y="888075"/>
                </a:lnTo>
                <a:lnTo>
                  <a:pt x="803832" y="848295"/>
                </a:lnTo>
                <a:lnTo>
                  <a:pt x="731745" y="826029"/>
                </a:lnTo>
                <a:lnTo>
                  <a:pt x="667681" y="804883"/>
                </a:lnTo>
                <a:lnTo>
                  <a:pt x="611306" y="784439"/>
                </a:lnTo>
                <a:lnTo>
                  <a:pt x="562285" y="764279"/>
                </a:lnTo>
                <a:lnTo>
                  <a:pt x="520283" y="743984"/>
                </a:lnTo>
                <a:lnTo>
                  <a:pt x="484967" y="723136"/>
                </a:lnTo>
                <a:lnTo>
                  <a:pt x="433052" y="678110"/>
                </a:lnTo>
                <a:lnTo>
                  <a:pt x="403865" y="625857"/>
                </a:lnTo>
                <a:lnTo>
                  <a:pt x="394731" y="563029"/>
                </a:lnTo>
                <a:lnTo>
                  <a:pt x="398139" y="525040"/>
                </a:lnTo>
                <a:lnTo>
                  <a:pt x="424799" y="459589"/>
                </a:lnTo>
                <a:lnTo>
                  <a:pt x="476574" y="407898"/>
                </a:lnTo>
                <a:lnTo>
                  <a:pt x="511375" y="387107"/>
                </a:lnTo>
                <a:lnTo>
                  <a:pt x="551851" y="369630"/>
                </a:lnTo>
                <a:lnTo>
                  <a:pt x="597799" y="355424"/>
                </a:lnTo>
                <a:lnTo>
                  <a:pt x="649019" y="344449"/>
                </a:lnTo>
                <a:lnTo>
                  <a:pt x="705308" y="336661"/>
                </a:lnTo>
                <a:lnTo>
                  <a:pt x="766465" y="332020"/>
                </a:lnTo>
                <a:lnTo>
                  <a:pt x="832288" y="330482"/>
                </a:lnTo>
                <a:lnTo>
                  <a:pt x="888797" y="332347"/>
                </a:lnTo>
                <a:lnTo>
                  <a:pt x="942785" y="337686"/>
                </a:lnTo>
                <a:lnTo>
                  <a:pt x="994493" y="346112"/>
                </a:lnTo>
                <a:lnTo>
                  <a:pt x="1044160" y="357238"/>
                </a:lnTo>
                <a:lnTo>
                  <a:pt x="1092026" y="370678"/>
                </a:lnTo>
                <a:lnTo>
                  <a:pt x="1138333" y="386045"/>
                </a:lnTo>
                <a:lnTo>
                  <a:pt x="1183320" y="402953"/>
                </a:lnTo>
                <a:lnTo>
                  <a:pt x="1227228" y="421014"/>
                </a:lnTo>
                <a:lnTo>
                  <a:pt x="1270296" y="439844"/>
                </a:lnTo>
                <a:lnTo>
                  <a:pt x="1312766" y="459054"/>
                </a:lnTo>
                <a:lnTo>
                  <a:pt x="1331108" y="466615"/>
                </a:lnTo>
                <a:lnTo>
                  <a:pt x="1349468" y="471295"/>
                </a:lnTo>
                <a:lnTo>
                  <a:pt x="1367829" y="473677"/>
                </a:lnTo>
                <a:lnTo>
                  <a:pt x="1386177" y="474341"/>
                </a:lnTo>
                <a:lnTo>
                  <a:pt x="1433640" y="467613"/>
                </a:lnTo>
                <a:lnTo>
                  <a:pt x="1472091" y="449071"/>
                </a:lnTo>
                <a:lnTo>
                  <a:pt x="1501701" y="421179"/>
                </a:lnTo>
                <a:lnTo>
                  <a:pt x="1522641" y="386400"/>
                </a:lnTo>
                <a:lnTo>
                  <a:pt x="1535080" y="347196"/>
                </a:lnTo>
                <a:lnTo>
                  <a:pt x="1539188" y="306032"/>
                </a:lnTo>
                <a:lnTo>
                  <a:pt x="1532909" y="266488"/>
                </a:lnTo>
                <a:lnTo>
                  <a:pt x="1515248" y="229568"/>
                </a:lnTo>
                <a:lnTo>
                  <a:pt x="1487967" y="195398"/>
                </a:lnTo>
                <a:lnTo>
                  <a:pt x="1452829" y="164102"/>
                </a:lnTo>
                <a:lnTo>
                  <a:pt x="1411596" y="135805"/>
                </a:lnTo>
                <a:lnTo>
                  <a:pt x="1366032" y="110630"/>
                </a:lnTo>
                <a:lnTo>
                  <a:pt x="1317899" y="88702"/>
                </a:lnTo>
                <a:lnTo>
                  <a:pt x="1268960" y="70146"/>
                </a:lnTo>
                <a:lnTo>
                  <a:pt x="1220978" y="55087"/>
                </a:lnTo>
                <a:lnTo>
                  <a:pt x="1170877" y="42183"/>
                </a:lnTo>
                <a:lnTo>
                  <a:pt x="1119735" y="30996"/>
                </a:lnTo>
                <a:lnTo>
                  <a:pt x="1068234" y="21529"/>
                </a:lnTo>
                <a:lnTo>
                  <a:pt x="1017059" y="13780"/>
                </a:lnTo>
                <a:lnTo>
                  <a:pt x="966891" y="7753"/>
                </a:lnTo>
                <a:lnTo>
                  <a:pt x="918414" y="3446"/>
                </a:lnTo>
                <a:lnTo>
                  <a:pt x="872310" y="861"/>
                </a:lnTo>
                <a:lnTo>
                  <a:pt x="829262" y="0"/>
                </a:lnTo>
                <a:close/>
              </a:path>
            </a:pathLst>
          </a:custGeom>
          <a:solidFill>
            <a:srgbClr val="93C90E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1" name="object 11"/>
          <p:cNvGrpSpPr/>
          <p:nvPr/>
        </p:nvGrpSpPr>
        <p:grpSpPr>
          <a:xfrm>
            <a:off x="5413311" y="3555077"/>
            <a:ext cx="1664970" cy="2087245"/>
            <a:chOff x="5413311" y="3555077"/>
            <a:chExt cx="1664970" cy="2087245"/>
          </a:xfrm>
        </p:grpSpPr>
        <p:sp>
          <p:nvSpPr>
            <p:cNvPr id="12" name="object 12"/>
            <p:cNvSpPr/>
            <p:nvPr/>
          </p:nvSpPr>
          <p:spPr>
            <a:xfrm>
              <a:off x="5413311" y="3555077"/>
              <a:ext cx="1062355" cy="2087245"/>
            </a:xfrm>
            <a:custGeom>
              <a:avLst/>
              <a:gdLst/>
              <a:ahLst/>
              <a:cxnLst/>
              <a:rect l="l" t="t" r="r" b="b"/>
              <a:pathLst>
                <a:path w="1062354" h="2087245">
                  <a:moveTo>
                    <a:pt x="186695" y="0"/>
                  </a:moveTo>
                  <a:lnTo>
                    <a:pt x="139549" y="6330"/>
                  </a:lnTo>
                  <a:lnTo>
                    <a:pt x="97165" y="24135"/>
                  </a:lnTo>
                  <a:lnTo>
                    <a:pt x="61244" y="51630"/>
                  </a:lnTo>
                  <a:lnTo>
                    <a:pt x="33482" y="87033"/>
                  </a:lnTo>
                  <a:lnTo>
                    <a:pt x="15580" y="128562"/>
                  </a:lnTo>
                  <a:lnTo>
                    <a:pt x="9235" y="174434"/>
                  </a:lnTo>
                  <a:lnTo>
                    <a:pt x="11521" y="201392"/>
                  </a:lnTo>
                  <a:lnTo>
                    <a:pt x="18389" y="227210"/>
                  </a:lnTo>
                  <a:lnTo>
                    <a:pt x="29855" y="251877"/>
                  </a:lnTo>
                  <a:lnTo>
                    <a:pt x="45935" y="275384"/>
                  </a:lnTo>
                  <a:lnTo>
                    <a:pt x="633499" y="1037382"/>
                  </a:lnTo>
                  <a:lnTo>
                    <a:pt x="36784" y="1808531"/>
                  </a:lnTo>
                  <a:lnTo>
                    <a:pt x="20691" y="1833049"/>
                  </a:lnTo>
                  <a:lnTo>
                    <a:pt x="9196" y="1860164"/>
                  </a:lnTo>
                  <a:lnTo>
                    <a:pt x="2299" y="1889009"/>
                  </a:lnTo>
                  <a:lnTo>
                    <a:pt x="0" y="1918716"/>
                  </a:lnTo>
                  <a:lnTo>
                    <a:pt x="5882" y="1963051"/>
                  </a:lnTo>
                  <a:lnTo>
                    <a:pt x="22563" y="2003129"/>
                  </a:lnTo>
                  <a:lnTo>
                    <a:pt x="48595" y="2037253"/>
                  </a:lnTo>
                  <a:lnTo>
                    <a:pt x="82529" y="2063727"/>
                  </a:lnTo>
                  <a:lnTo>
                    <a:pt x="122916" y="2080855"/>
                  </a:lnTo>
                  <a:lnTo>
                    <a:pt x="168309" y="2086941"/>
                  </a:lnTo>
                  <a:lnTo>
                    <a:pt x="212731" y="2082405"/>
                  </a:lnTo>
                  <a:lnTo>
                    <a:pt x="250569" y="2068980"/>
                  </a:lnTo>
                  <a:lnTo>
                    <a:pt x="283242" y="2046942"/>
                  </a:lnTo>
                  <a:lnTo>
                    <a:pt x="312168" y="2016566"/>
                  </a:lnTo>
                  <a:lnTo>
                    <a:pt x="847660" y="1318902"/>
                  </a:lnTo>
                  <a:lnTo>
                    <a:pt x="1061904" y="1037382"/>
                  </a:lnTo>
                  <a:lnTo>
                    <a:pt x="847660" y="755861"/>
                  </a:lnTo>
                  <a:lnTo>
                    <a:pt x="318304" y="64249"/>
                  </a:lnTo>
                  <a:lnTo>
                    <a:pt x="292117" y="37450"/>
                  </a:lnTo>
                  <a:lnTo>
                    <a:pt x="260498" y="17227"/>
                  </a:lnTo>
                  <a:lnTo>
                    <a:pt x="224880" y="4452"/>
                  </a:lnTo>
                  <a:lnTo>
                    <a:pt x="186695" y="0"/>
                  </a:lnTo>
                  <a:close/>
                </a:path>
              </a:pathLst>
            </a:custGeom>
            <a:solidFill>
              <a:srgbClr val="93C90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6404623" y="3556425"/>
              <a:ext cx="673735" cy="2084705"/>
            </a:xfrm>
            <a:custGeom>
              <a:avLst/>
              <a:gdLst/>
              <a:ahLst/>
              <a:cxnLst/>
              <a:rect l="l" t="t" r="r" b="b"/>
              <a:pathLst>
                <a:path w="673734" h="2084704">
                  <a:moveTo>
                    <a:pt x="673163" y="1893506"/>
                  </a:moveTo>
                  <a:lnTo>
                    <a:pt x="661924" y="1850771"/>
                  </a:lnTo>
                  <a:lnTo>
                    <a:pt x="639089" y="1811172"/>
                  </a:lnTo>
                  <a:lnTo>
                    <a:pt x="303949" y="1376464"/>
                  </a:lnTo>
                  <a:lnTo>
                    <a:pt x="271462" y="1344307"/>
                  </a:lnTo>
                  <a:lnTo>
                    <a:pt x="233006" y="1322552"/>
                  </a:lnTo>
                  <a:lnTo>
                    <a:pt x="190855" y="1311516"/>
                  </a:lnTo>
                  <a:lnTo>
                    <a:pt x="147281" y="1311478"/>
                  </a:lnTo>
                  <a:lnTo>
                    <a:pt x="104571" y="1322730"/>
                  </a:lnTo>
                  <a:lnTo>
                    <a:pt x="65011" y="1345565"/>
                  </a:lnTo>
                  <a:lnTo>
                    <a:pt x="32842" y="1378038"/>
                  </a:lnTo>
                  <a:lnTo>
                    <a:pt x="11099" y="1416494"/>
                  </a:lnTo>
                  <a:lnTo>
                    <a:pt x="50" y="1458633"/>
                  </a:lnTo>
                  <a:lnTo>
                    <a:pt x="0" y="1502194"/>
                  </a:lnTo>
                  <a:lnTo>
                    <a:pt x="11226" y="1544904"/>
                  </a:lnTo>
                  <a:lnTo>
                    <a:pt x="34036" y="1584502"/>
                  </a:lnTo>
                  <a:lnTo>
                    <a:pt x="369176" y="2019287"/>
                  </a:lnTo>
                  <a:lnTo>
                    <a:pt x="401662" y="2051418"/>
                  </a:lnTo>
                  <a:lnTo>
                    <a:pt x="440118" y="2073160"/>
                  </a:lnTo>
                  <a:lnTo>
                    <a:pt x="482282" y="2084209"/>
                  </a:lnTo>
                  <a:lnTo>
                    <a:pt x="525868" y="2084260"/>
                  </a:lnTo>
                  <a:lnTo>
                    <a:pt x="568591" y="2073021"/>
                  </a:lnTo>
                  <a:lnTo>
                    <a:pt x="608190" y="2050186"/>
                  </a:lnTo>
                  <a:lnTo>
                    <a:pt x="640321" y="2017712"/>
                  </a:lnTo>
                  <a:lnTo>
                    <a:pt x="662063" y="1979244"/>
                  </a:lnTo>
                  <a:lnTo>
                    <a:pt x="673112" y="1937080"/>
                  </a:lnTo>
                  <a:lnTo>
                    <a:pt x="673163" y="1893506"/>
                  </a:lnTo>
                  <a:close/>
                </a:path>
                <a:path w="673734" h="2084704">
                  <a:moveTo>
                    <a:pt x="673163" y="190766"/>
                  </a:moveTo>
                  <a:lnTo>
                    <a:pt x="673112" y="147180"/>
                  </a:lnTo>
                  <a:lnTo>
                    <a:pt x="662063" y="105016"/>
                  </a:lnTo>
                  <a:lnTo>
                    <a:pt x="640321" y="66560"/>
                  </a:lnTo>
                  <a:lnTo>
                    <a:pt x="608190" y="34074"/>
                  </a:lnTo>
                  <a:lnTo>
                    <a:pt x="568591" y="11239"/>
                  </a:lnTo>
                  <a:lnTo>
                    <a:pt x="525868" y="0"/>
                  </a:lnTo>
                  <a:lnTo>
                    <a:pt x="482282" y="50"/>
                  </a:lnTo>
                  <a:lnTo>
                    <a:pt x="440118" y="11099"/>
                  </a:lnTo>
                  <a:lnTo>
                    <a:pt x="401662" y="32842"/>
                  </a:lnTo>
                  <a:lnTo>
                    <a:pt x="369176" y="64973"/>
                  </a:lnTo>
                  <a:lnTo>
                    <a:pt x="34036" y="499757"/>
                  </a:lnTo>
                  <a:lnTo>
                    <a:pt x="11226" y="539356"/>
                  </a:lnTo>
                  <a:lnTo>
                    <a:pt x="0" y="582066"/>
                  </a:lnTo>
                  <a:lnTo>
                    <a:pt x="50" y="625640"/>
                  </a:lnTo>
                  <a:lnTo>
                    <a:pt x="11099" y="667778"/>
                  </a:lnTo>
                  <a:lnTo>
                    <a:pt x="32842" y="706221"/>
                  </a:lnTo>
                  <a:lnTo>
                    <a:pt x="65011" y="738695"/>
                  </a:lnTo>
                  <a:lnTo>
                    <a:pt x="104571" y="761530"/>
                  </a:lnTo>
                  <a:lnTo>
                    <a:pt x="147281" y="772795"/>
                  </a:lnTo>
                  <a:lnTo>
                    <a:pt x="190855" y="772756"/>
                  </a:lnTo>
                  <a:lnTo>
                    <a:pt x="233006" y="761707"/>
                  </a:lnTo>
                  <a:lnTo>
                    <a:pt x="271462" y="739965"/>
                  </a:lnTo>
                  <a:lnTo>
                    <a:pt x="303949" y="707796"/>
                  </a:lnTo>
                  <a:lnTo>
                    <a:pt x="639089" y="273100"/>
                  </a:lnTo>
                  <a:lnTo>
                    <a:pt x="661924" y="233489"/>
                  </a:lnTo>
                  <a:lnTo>
                    <a:pt x="673163" y="19076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53975" rIns="0" bIns="0" rtlCol="0" vert="horz">
            <a:spAutoFit/>
          </a:bodyPr>
          <a:lstStyle/>
          <a:p>
            <a:pPr algn="ctr" marR="120650">
              <a:lnSpc>
                <a:spcPct val="100000"/>
              </a:lnSpc>
              <a:spcBef>
                <a:spcPts val="425"/>
              </a:spcBef>
            </a:pPr>
            <a:r>
              <a:rPr dirty="0" spc="180"/>
              <a:t>JOIN</a:t>
            </a:r>
            <a:r>
              <a:rPr dirty="0" spc="430"/>
              <a:t> </a:t>
            </a:r>
            <a:r>
              <a:rPr dirty="0" spc="125"/>
              <a:t>ME</a:t>
            </a:r>
            <a:r>
              <a:rPr dirty="0" spc="385"/>
              <a:t> </a:t>
            </a:r>
            <a:r>
              <a:rPr dirty="0"/>
              <a:t>&amp;</a:t>
            </a:r>
            <a:r>
              <a:rPr dirty="0" spc="390"/>
              <a:t> </a:t>
            </a:r>
            <a:r>
              <a:rPr dirty="0" spc="204">
                <a:latin typeface="Arial Black"/>
                <a:cs typeface="Arial Black"/>
              </a:rPr>
              <a:t>REGISTER!</a:t>
            </a: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dirty="0" sz="3400" spc="110" b="1">
                <a:latin typeface="Arial"/>
                <a:cs typeface="Arial"/>
              </a:rPr>
              <a:t>SAN</a:t>
            </a:r>
            <a:r>
              <a:rPr dirty="0" sz="3400" spc="370" b="1">
                <a:latin typeface="Arial"/>
                <a:cs typeface="Arial"/>
              </a:rPr>
              <a:t> </a:t>
            </a:r>
            <a:r>
              <a:rPr dirty="0" sz="3400" spc="140" b="1">
                <a:latin typeface="Arial"/>
                <a:cs typeface="Arial"/>
              </a:rPr>
              <a:t>DIEGO,</a:t>
            </a:r>
            <a:r>
              <a:rPr dirty="0" sz="3400" spc="370" b="1">
                <a:latin typeface="Arial"/>
                <a:cs typeface="Arial"/>
              </a:rPr>
              <a:t> </a:t>
            </a:r>
            <a:r>
              <a:rPr dirty="0" sz="3400" spc="85" b="1">
                <a:latin typeface="Arial"/>
                <a:cs typeface="Arial"/>
              </a:rPr>
              <a:t>CA</a:t>
            </a:r>
            <a:r>
              <a:rPr dirty="0" sz="3400" spc="245" b="1">
                <a:latin typeface="Arial"/>
                <a:cs typeface="Arial"/>
              </a:rPr>
              <a:t> </a:t>
            </a:r>
            <a:r>
              <a:rPr dirty="0" sz="3400" b="1">
                <a:latin typeface="Arial"/>
                <a:cs typeface="Arial"/>
              </a:rPr>
              <a:t>|</a:t>
            </a:r>
            <a:r>
              <a:rPr dirty="0" sz="3400" spc="370" b="1">
                <a:latin typeface="Arial"/>
                <a:cs typeface="Arial"/>
              </a:rPr>
              <a:t> </a:t>
            </a:r>
            <a:r>
              <a:rPr dirty="0" sz="3400" b="1">
                <a:latin typeface="Arial"/>
                <a:cs typeface="Arial"/>
              </a:rPr>
              <a:t>OCT.</a:t>
            </a:r>
            <a:r>
              <a:rPr dirty="0" sz="3400" spc="370" b="1">
                <a:latin typeface="Arial"/>
                <a:cs typeface="Arial"/>
              </a:rPr>
              <a:t> </a:t>
            </a:r>
            <a:r>
              <a:rPr dirty="0" sz="3400" spc="170" b="1">
                <a:latin typeface="Arial"/>
                <a:cs typeface="Arial"/>
              </a:rPr>
              <a:t>26–</a:t>
            </a:r>
            <a:r>
              <a:rPr dirty="0" sz="3400" spc="110" b="1">
                <a:latin typeface="Arial"/>
                <a:cs typeface="Arial"/>
              </a:rPr>
              <a:t>29,</a:t>
            </a:r>
            <a:r>
              <a:rPr dirty="0" sz="3400" spc="375" b="1">
                <a:latin typeface="Arial"/>
                <a:cs typeface="Arial"/>
              </a:rPr>
              <a:t> </a:t>
            </a:r>
            <a:r>
              <a:rPr dirty="0" sz="3400" spc="150" b="1">
                <a:latin typeface="Arial"/>
                <a:cs typeface="Arial"/>
              </a:rPr>
              <a:t>2026</a:t>
            </a:r>
            <a:endParaRPr sz="3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222E71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4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1083092" y="2262309"/>
            <a:ext cx="9417685" cy="646430"/>
          </a:xfrm>
          <a:prstGeom prst="rect"/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4050" b="0">
                <a:latin typeface="Arial Black"/>
                <a:cs typeface="Arial Black"/>
              </a:rPr>
              <a:t>ADD</a:t>
            </a:r>
            <a:r>
              <a:rPr dirty="0" sz="4050" spc="-55" b="0">
                <a:latin typeface="Arial Black"/>
                <a:cs typeface="Arial Black"/>
              </a:rPr>
              <a:t> </a:t>
            </a:r>
            <a:r>
              <a:rPr dirty="0" sz="4050" b="0">
                <a:latin typeface="Arial Black"/>
                <a:cs typeface="Arial Black"/>
              </a:rPr>
              <a:t>A</a:t>
            </a:r>
            <a:r>
              <a:rPr dirty="0" sz="4050" spc="-50" b="0">
                <a:latin typeface="Arial Black"/>
                <a:cs typeface="Arial Black"/>
              </a:rPr>
              <a:t> </a:t>
            </a:r>
            <a:r>
              <a:rPr dirty="0" sz="4050" b="0">
                <a:latin typeface="Arial Black"/>
                <a:cs typeface="Arial Black"/>
              </a:rPr>
              <a:t>“WHY</a:t>
            </a:r>
            <a:r>
              <a:rPr dirty="0" sz="4050" spc="-55" b="0">
                <a:latin typeface="Arial Black"/>
                <a:cs typeface="Arial Black"/>
              </a:rPr>
              <a:t> </a:t>
            </a:r>
            <a:r>
              <a:rPr dirty="0" sz="4050" b="0">
                <a:latin typeface="Arial Black"/>
                <a:cs typeface="Arial Black"/>
              </a:rPr>
              <a:t>IT</a:t>
            </a:r>
            <a:r>
              <a:rPr dirty="0" sz="4050" spc="-50" b="0">
                <a:latin typeface="Arial Black"/>
                <a:cs typeface="Arial Black"/>
              </a:rPr>
              <a:t> </a:t>
            </a:r>
            <a:r>
              <a:rPr dirty="0" sz="4050" b="0">
                <a:latin typeface="Arial Black"/>
                <a:cs typeface="Arial Black"/>
              </a:rPr>
              <a:t>MATTERS”</a:t>
            </a:r>
            <a:r>
              <a:rPr dirty="0" sz="4050" spc="-50" b="0">
                <a:latin typeface="Arial Black"/>
                <a:cs typeface="Arial Black"/>
              </a:rPr>
              <a:t> </a:t>
            </a:r>
            <a:r>
              <a:rPr dirty="0" sz="4050" spc="-20" b="0">
                <a:latin typeface="Arial Black"/>
                <a:cs typeface="Arial Black"/>
              </a:rPr>
              <a:t>HOOK</a:t>
            </a:r>
            <a:endParaRPr sz="4050">
              <a:latin typeface="Arial Black"/>
              <a:cs typeface="Arial Black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83102" y="3120080"/>
            <a:ext cx="7781290" cy="36950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08600"/>
              </a:lnSpc>
              <a:spcBef>
                <a:spcPts val="90"/>
              </a:spcBef>
            </a:pPr>
            <a:r>
              <a:rPr dirty="0" sz="2700">
                <a:solidFill>
                  <a:srgbClr val="FFFFFF"/>
                </a:solidFill>
                <a:latin typeface="Arial"/>
                <a:cs typeface="Arial"/>
              </a:rPr>
              <a:t>Instead</a:t>
            </a:r>
            <a:r>
              <a:rPr dirty="0" sz="2700" spc="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dirty="0" sz="2700" spc="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>
                <a:solidFill>
                  <a:srgbClr val="FFFFFF"/>
                </a:solidFill>
                <a:latin typeface="Arial"/>
                <a:cs typeface="Arial"/>
              </a:rPr>
              <a:t>only</a:t>
            </a:r>
            <a:r>
              <a:rPr dirty="0" sz="2700" spc="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>
                <a:solidFill>
                  <a:srgbClr val="FFFFFF"/>
                </a:solidFill>
                <a:latin typeface="Arial"/>
                <a:cs typeface="Arial"/>
              </a:rPr>
              <a:t>announcing</a:t>
            </a:r>
            <a:r>
              <a:rPr dirty="0" sz="2700" spc="7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>
                <a:solidFill>
                  <a:srgbClr val="FFFFFF"/>
                </a:solidFill>
                <a:latin typeface="Arial"/>
                <a:cs typeface="Arial"/>
              </a:rPr>
              <a:t>you’re</a:t>
            </a:r>
            <a:r>
              <a:rPr dirty="0" sz="2700" spc="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>
                <a:solidFill>
                  <a:srgbClr val="FFFFFF"/>
                </a:solidFill>
                <a:latin typeface="Arial"/>
                <a:cs typeface="Arial"/>
              </a:rPr>
              <a:t>presenting,</a:t>
            </a:r>
            <a:r>
              <a:rPr dirty="0" sz="2700" spc="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 spc="-20">
                <a:solidFill>
                  <a:srgbClr val="FFFFFF"/>
                </a:solidFill>
                <a:latin typeface="Arial"/>
                <a:cs typeface="Arial"/>
              </a:rPr>
              <a:t>give </a:t>
            </a:r>
            <a:r>
              <a:rPr dirty="0" sz="2700">
                <a:solidFill>
                  <a:srgbClr val="FFFFFF"/>
                </a:solidFill>
                <a:latin typeface="Arial"/>
                <a:cs typeface="Arial"/>
              </a:rPr>
              <a:t>people</a:t>
            </a:r>
            <a:r>
              <a:rPr dirty="0" sz="2700" spc="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dirty="0" sz="2700" spc="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>
                <a:solidFill>
                  <a:srgbClr val="FFFFFF"/>
                </a:solidFill>
                <a:latin typeface="Arial"/>
                <a:cs typeface="Arial"/>
              </a:rPr>
              <a:t>reason</a:t>
            </a:r>
            <a:r>
              <a:rPr dirty="0" sz="2700" spc="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dirty="0" sz="2700" spc="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 spc="-10">
                <a:solidFill>
                  <a:srgbClr val="FFFFFF"/>
                </a:solidFill>
                <a:latin typeface="Arial"/>
                <a:cs typeface="Arial"/>
              </a:rPr>
              <a:t>care:</a:t>
            </a:r>
            <a:endParaRPr sz="2700">
              <a:latin typeface="Arial"/>
              <a:cs typeface="Arial"/>
            </a:endParaRPr>
          </a:p>
          <a:p>
            <a:pPr marL="12700" marR="1031875">
              <a:lnSpc>
                <a:spcPct val="108600"/>
              </a:lnSpc>
              <a:spcBef>
                <a:spcPts val="2130"/>
              </a:spcBef>
            </a:pPr>
            <a:r>
              <a:rPr dirty="0" sz="2700">
                <a:solidFill>
                  <a:srgbClr val="FFFFFF"/>
                </a:solidFill>
                <a:latin typeface="Arial"/>
                <a:cs typeface="Arial"/>
              </a:rPr>
              <a:t>What</a:t>
            </a:r>
            <a:r>
              <a:rPr dirty="0" sz="2700" spc="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>
                <a:solidFill>
                  <a:srgbClr val="FFFFFF"/>
                </a:solidFill>
                <a:latin typeface="Arial"/>
                <a:cs typeface="Arial"/>
              </a:rPr>
              <a:t>problem</a:t>
            </a:r>
            <a:r>
              <a:rPr dirty="0" sz="2700" spc="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>
                <a:solidFill>
                  <a:srgbClr val="FFFFFF"/>
                </a:solidFill>
                <a:latin typeface="Arial"/>
                <a:cs typeface="Arial"/>
              </a:rPr>
              <a:t>are</a:t>
            </a:r>
            <a:r>
              <a:rPr dirty="0" sz="2700" spc="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>
                <a:solidFill>
                  <a:srgbClr val="FFFFFF"/>
                </a:solidFill>
                <a:latin typeface="Arial"/>
                <a:cs typeface="Arial"/>
              </a:rPr>
              <a:t>you</a:t>
            </a:r>
            <a:r>
              <a:rPr dirty="0" sz="2700" spc="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>
                <a:solidFill>
                  <a:srgbClr val="FFFFFF"/>
                </a:solidFill>
                <a:latin typeface="Arial"/>
                <a:cs typeface="Arial"/>
              </a:rPr>
              <a:t>solving?</a:t>
            </a:r>
            <a:r>
              <a:rPr dirty="0" sz="2700" spc="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>
                <a:solidFill>
                  <a:srgbClr val="FFFFFF"/>
                </a:solidFill>
                <a:latin typeface="Arial"/>
                <a:cs typeface="Arial"/>
              </a:rPr>
              <a:t>Who</a:t>
            </a:r>
            <a:r>
              <a:rPr dirty="0" sz="2700" spc="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 spc="-10">
                <a:solidFill>
                  <a:srgbClr val="FFFFFF"/>
                </a:solidFill>
                <a:latin typeface="Arial"/>
                <a:cs typeface="Arial"/>
              </a:rPr>
              <a:t>should </a:t>
            </a:r>
            <a:r>
              <a:rPr dirty="0" sz="2700">
                <a:solidFill>
                  <a:srgbClr val="FFFFFF"/>
                </a:solidFill>
                <a:latin typeface="Arial"/>
                <a:cs typeface="Arial"/>
              </a:rPr>
              <a:t>attend</a:t>
            </a:r>
            <a:r>
              <a:rPr dirty="0" sz="2700" spc="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>
                <a:solidFill>
                  <a:srgbClr val="FFFFFF"/>
                </a:solidFill>
                <a:latin typeface="Arial"/>
                <a:cs typeface="Arial"/>
              </a:rPr>
              <a:t>your</a:t>
            </a:r>
            <a:r>
              <a:rPr dirty="0" sz="2700" spc="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>
                <a:solidFill>
                  <a:srgbClr val="FFFFFF"/>
                </a:solidFill>
                <a:latin typeface="Arial"/>
                <a:cs typeface="Arial"/>
              </a:rPr>
              <a:t>session/poster?</a:t>
            </a:r>
            <a:r>
              <a:rPr dirty="0" sz="2700" spc="8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>
                <a:solidFill>
                  <a:srgbClr val="FFFFFF"/>
                </a:solidFill>
                <a:latin typeface="Arial"/>
                <a:cs typeface="Arial"/>
              </a:rPr>
              <a:t>What</a:t>
            </a:r>
            <a:r>
              <a:rPr dirty="0" sz="2700" spc="8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 spc="-20">
                <a:solidFill>
                  <a:srgbClr val="FFFFFF"/>
                </a:solidFill>
                <a:latin typeface="Arial"/>
                <a:cs typeface="Arial"/>
              </a:rPr>
              <a:t>will </a:t>
            </a:r>
            <a:r>
              <a:rPr dirty="0" sz="2700">
                <a:solidFill>
                  <a:srgbClr val="FFFFFF"/>
                </a:solidFill>
                <a:latin typeface="Arial"/>
                <a:cs typeface="Arial"/>
              </a:rPr>
              <a:t>someone</a:t>
            </a:r>
            <a:r>
              <a:rPr dirty="0" sz="2700" spc="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>
                <a:solidFill>
                  <a:srgbClr val="FFFFFF"/>
                </a:solidFill>
                <a:latin typeface="Arial"/>
                <a:cs typeface="Arial"/>
              </a:rPr>
              <a:t>walk</a:t>
            </a:r>
            <a:r>
              <a:rPr dirty="0" sz="2700" spc="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>
                <a:solidFill>
                  <a:srgbClr val="FFFFFF"/>
                </a:solidFill>
                <a:latin typeface="Arial"/>
                <a:cs typeface="Arial"/>
              </a:rPr>
              <a:t>away</a:t>
            </a:r>
            <a:r>
              <a:rPr dirty="0" sz="2700" spc="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>
                <a:solidFill>
                  <a:srgbClr val="FFFFFF"/>
                </a:solidFill>
                <a:latin typeface="Arial"/>
                <a:cs typeface="Arial"/>
              </a:rPr>
              <a:t>with?</a:t>
            </a:r>
            <a:r>
              <a:rPr dirty="0" sz="2700" spc="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>
                <a:solidFill>
                  <a:srgbClr val="FFFFFF"/>
                </a:solidFill>
                <a:latin typeface="Arial"/>
                <a:cs typeface="Arial"/>
              </a:rPr>
              <a:t>Why</a:t>
            </a:r>
            <a:r>
              <a:rPr dirty="0" sz="2700" spc="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>
                <a:solidFill>
                  <a:srgbClr val="FFFFFF"/>
                </a:solidFill>
                <a:latin typeface="Arial"/>
                <a:cs typeface="Arial"/>
              </a:rPr>
              <a:t>should</a:t>
            </a:r>
            <a:r>
              <a:rPr dirty="0" sz="2700" spc="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 spc="-20">
                <a:solidFill>
                  <a:srgbClr val="FFFFFF"/>
                </a:solidFill>
                <a:latin typeface="Arial"/>
                <a:cs typeface="Arial"/>
              </a:rPr>
              <a:t>they </a:t>
            </a:r>
            <a:r>
              <a:rPr dirty="0" sz="2700">
                <a:solidFill>
                  <a:srgbClr val="FFFFFF"/>
                </a:solidFill>
                <a:latin typeface="Arial"/>
                <a:cs typeface="Arial"/>
              </a:rPr>
              <a:t>see</a:t>
            </a:r>
            <a:r>
              <a:rPr dirty="0" sz="2700" spc="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 spc="-20">
                <a:solidFill>
                  <a:srgbClr val="FFFFFF"/>
                </a:solidFill>
                <a:latin typeface="Arial"/>
                <a:cs typeface="Arial"/>
              </a:rPr>
              <a:t>you?</a:t>
            </a:r>
            <a:endParaRPr sz="2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405"/>
              </a:spcBef>
            </a:pPr>
            <a:r>
              <a:rPr dirty="0" sz="2700">
                <a:solidFill>
                  <a:srgbClr val="FFFFFF"/>
                </a:solidFill>
                <a:latin typeface="Arial"/>
                <a:cs typeface="Arial"/>
              </a:rPr>
              <a:t>(Try</a:t>
            </a:r>
            <a:r>
              <a:rPr dirty="0" sz="2700" spc="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dirty="0" sz="2700" spc="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>
                <a:solidFill>
                  <a:srgbClr val="FFFFFF"/>
                </a:solidFill>
                <a:latin typeface="Arial"/>
                <a:cs typeface="Arial"/>
              </a:rPr>
              <a:t>keep</a:t>
            </a:r>
            <a:r>
              <a:rPr dirty="0" sz="2700" spc="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>
                <a:solidFill>
                  <a:srgbClr val="FFFFFF"/>
                </a:solidFill>
                <a:latin typeface="Arial"/>
                <a:cs typeface="Arial"/>
              </a:rPr>
              <a:t>each</a:t>
            </a:r>
            <a:r>
              <a:rPr dirty="0" sz="2700" spc="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>
                <a:solidFill>
                  <a:srgbClr val="FFFFFF"/>
                </a:solidFill>
                <a:latin typeface="Arial"/>
                <a:cs typeface="Arial"/>
              </a:rPr>
              <a:t>bullet</a:t>
            </a:r>
            <a:r>
              <a:rPr dirty="0" sz="2700" spc="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dirty="0" sz="2700" spc="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>
                <a:solidFill>
                  <a:srgbClr val="FFFFFF"/>
                </a:solidFill>
                <a:latin typeface="Arial"/>
                <a:cs typeface="Arial"/>
              </a:rPr>
              <a:t>one</a:t>
            </a:r>
            <a:r>
              <a:rPr dirty="0" sz="2700" spc="3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 spc="-10">
                <a:solidFill>
                  <a:srgbClr val="FFFFFF"/>
                </a:solidFill>
                <a:latin typeface="Arial"/>
                <a:cs typeface="Arial"/>
              </a:rPr>
              <a:t>sentence)</a:t>
            </a:r>
            <a:endParaRPr sz="27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3016679" y="9417279"/>
            <a:ext cx="964565" cy="1170305"/>
          </a:xfrm>
          <a:custGeom>
            <a:avLst/>
            <a:gdLst/>
            <a:ahLst/>
            <a:cxnLst/>
            <a:rect l="l" t="t" r="r" b="b"/>
            <a:pathLst>
              <a:path w="964565" h="1170304">
                <a:moveTo>
                  <a:pt x="864581" y="0"/>
                </a:moveTo>
                <a:lnTo>
                  <a:pt x="824692" y="8062"/>
                </a:lnTo>
                <a:lnTo>
                  <a:pt x="793812" y="29789"/>
                </a:lnTo>
                <a:lnTo>
                  <a:pt x="773869" y="61490"/>
                </a:lnTo>
                <a:lnTo>
                  <a:pt x="766793" y="99473"/>
                </a:lnTo>
                <a:lnTo>
                  <a:pt x="766793" y="783923"/>
                </a:lnTo>
                <a:lnTo>
                  <a:pt x="174999" y="36009"/>
                </a:lnTo>
                <a:lnTo>
                  <a:pt x="161081" y="21702"/>
                </a:lnTo>
                <a:lnTo>
                  <a:pt x="143464" y="10288"/>
                </a:lnTo>
                <a:lnTo>
                  <a:pt x="123604" y="2733"/>
                </a:lnTo>
                <a:lnTo>
                  <a:pt x="102960" y="0"/>
                </a:lnTo>
                <a:lnTo>
                  <a:pt x="60081" y="8062"/>
                </a:lnTo>
                <a:lnTo>
                  <a:pt x="27665" y="29789"/>
                </a:lnTo>
                <a:lnTo>
                  <a:pt x="7157" y="61490"/>
                </a:lnTo>
                <a:lnTo>
                  <a:pt x="0" y="99473"/>
                </a:lnTo>
                <a:lnTo>
                  <a:pt x="0" y="1072103"/>
                </a:lnTo>
                <a:lnTo>
                  <a:pt x="7805" y="1109827"/>
                </a:lnTo>
                <a:lnTo>
                  <a:pt x="28962" y="1140948"/>
                </a:lnTo>
                <a:lnTo>
                  <a:pt x="60085" y="1162093"/>
                </a:lnTo>
                <a:lnTo>
                  <a:pt x="97787" y="1169891"/>
                </a:lnTo>
                <a:lnTo>
                  <a:pt x="136498" y="1162331"/>
                </a:lnTo>
                <a:lnTo>
                  <a:pt x="168137" y="1141584"/>
                </a:lnTo>
                <a:lnTo>
                  <a:pt x="189482" y="1110543"/>
                </a:lnTo>
                <a:lnTo>
                  <a:pt x="197313" y="1072103"/>
                </a:lnTo>
                <a:lnTo>
                  <a:pt x="197313" y="385956"/>
                </a:lnTo>
                <a:lnTo>
                  <a:pt x="789106" y="1133871"/>
                </a:lnTo>
                <a:lnTo>
                  <a:pt x="804281" y="1149628"/>
                </a:lnTo>
                <a:lnTo>
                  <a:pt x="821704" y="1160884"/>
                </a:lnTo>
                <a:lnTo>
                  <a:pt x="841696" y="1167639"/>
                </a:lnTo>
                <a:lnTo>
                  <a:pt x="864581" y="1169891"/>
                </a:lnTo>
                <a:lnTo>
                  <a:pt x="904734" y="1162093"/>
                </a:lnTo>
                <a:lnTo>
                  <a:pt x="936197" y="1140948"/>
                </a:lnTo>
                <a:lnTo>
                  <a:pt x="956723" y="1109827"/>
                </a:lnTo>
                <a:lnTo>
                  <a:pt x="964064" y="1072103"/>
                </a:lnTo>
                <a:lnTo>
                  <a:pt x="964064" y="99473"/>
                </a:lnTo>
                <a:lnTo>
                  <a:pt x="956723" y="61490"/>
                </a:lnTo>
                <a:lnTo>
                  <a:pt x="936197" y="29789"/>
                </a:lnTo>
                <a:lnTo>
                  <a:pt x="904734" y="8062"/>
                </a:lnTo>
                <a:lnTo>
                  <a:pt x="8645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4161175" y="9430999"/>
            <a:ext cx="849630" cy="1143000"/>
          </a:xfrm>
          <a:custGeom>
            <a:avLst/>
            <a:gdLst/>
            <a:ahLst/>
            <a:cxnLst/>
            <a:rect l="l" t="t" r="r" b="b"/>
            <a:pathLst>
              <a:path w="849630" h="1143000">
                <a:moveTo>
                  <a:pt x="723904" y="0"/>
                </a:moveTo>
                <a:lnTo>
                  <a:pt x="106352" y="0"/>
                </a:lnTo>
                <a:lnTo>
                  <a:pt x="65125" y="8148"/>
                </a:lnTo>
                <a:lnTo>
                  <a:pt x="31301" y="30448"/>
                </a:lnTo>
                <a:lnTo>
                  <a:pt x="8414" y="63676"/>
                </a:lnTo>
                <a:lnTo>
                  <a:pt x="0" y="104614"/>
                </a:lnTo>
                <a:lnTo>
                  <a:pt x="0" y="1037832"/>
                </a:lnTo>
                <a:lnTo>
                  <a:pt x="8414" y="1078769"/>
                </a:lnTo>
                <a:lnTo>
                  <a:pt x="31301" y="1111998"/>
                </a:lnTo>
                <a:lnTo>
                  <a:pt x="65125" y="1134298"/>
                </a:lnTo>
                <a:lnTo>
                  <a:pt x="106352" y="1142446"/>
                </a:lnTo>
                <a:lnTo>
                  <a:pt x="749610" y="1142446"/>
                </a:lnTo>
                <a:lnTo>
                  <a:pt x="788315" y="1135159"/>
                </a:lnTo>
                <a:lnTo>
                  <a:pt x="819939" y="1115009"/>
                </a:lnTo>
                <a:lnTo>
                  <a:pt x="841270" y="1084565"/>
                </a:lnTo>
                <a:lnTo>
                  <a:pt x="849094" y="1046397"/>
                </a:lnTo>
                <a:lnTo>
                  <a:pt x="841270" y="1007963"/>
                </a:lnTo>
                <a:lnTo>
                  <a:pt x="819939" y="976925"/>
                </a:lnTo>
                <a:lnTo>
                  <a:pt x="788315" y="956179"/>
                </a:lnTo>
                <a:lnTo>
                  <a:pt x="749610" y="948620"/>
                </a:lnTo>
                <a:lnTo>
                  <a:pt x="209271" y="948620"/>
                </a:lnTo>
                <a:lnTo>
                  <a:pt x="209271" y="660440"/>
                </a:lnTo>
                <a:lnTo>
                  <a:pt x="492320" y="660440"/>
                </a:lnTo>
                <a:lnTo>
                  <a:pt x="530022" y="653146"/>
                </a:lnTo>
                <a:lnTo>
                  <a:pt x="561145" y="632982"/>
                </a:lnTo>
                <a:lnTo>
                  <a:pt x="582302" y="602524"/>
                </a:lnTo>
                <a:lnTo>
                  <a:pt x="590107" y="564349"/>
                </a:lnTo>
                <a:lnTo>
                  <a:pt x="582302" y="525909"/>
                </a:lnTo>
                <a:lnTo>
                  <a:pt x="561145" y="494868"/>
                </a:lnTo>
                <a:lnTo>
                  <a:pt x="530022" y="474120"/>
                </a:lnTo>
                <a:lnTo>
                  <a:pt x="492320" y="466561"/>
                </a:lnTo>
                <a:lnTo>
                  <a:pt x="209271" y="466561"/>
                </a:lnTo>
                <a:lnTo>
                  <a:pt x="209271" y="193826"/>
                </a:lnTo>
                <a:lnTo>
                  <a:pt x="723904" y="193826"/>
                </a:lnTo>
                <a:lnTo>
                  <a:pt x="762587" y="186267"/>
                </a:lnTo>
                <a:lnTo>
                  <a:pt x="794214" y="165521"/>
                </a:lnTo>
                <a:lnTo>
                  <a:pt x="815556" y="134483"/>
                </a:lnTo>
                <a:lnTo>
                  <a:pt x="823388" y="96049"/>
                </a:lnTo>
                <a:lnTo>
                  <a:pt x="815556" y="57881"/>
                </a:lnTo>
                <a:lnTo>
                  <a:pt x="794214" y="27437"/>
                </a:lnTo>
                <a:lnTo>
                  <a:pt x="762587" y="7287"/>
                </a:lnTo>
                <a:lnTo>
                  <a:pt x="72390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6180148" y="9417260"/>
            <a:ext cx="977900" cy="1177290"/>
          </a:xfrm>
          <a:custGeom>
            <a:avLst/>
            <a:gdLst/>
            <a:ahLst/>
            <a:cxnLst/>
            <a:rect l="l" t="t" r="r" b="b"/>
            <a:pathLst>
              <a:path w="977900" h="1177290">
                <a:moveTo>
                  <a:pt x="873146" y="0"/>
                </a:moveTo>
                <a:lnTo>
                  <a:pt x="832184" y="8414"/>
                </a:lnTo>
                <a:lnTo>
                  <a:pt x="798942" y="31301"/>
                </a:lnTo>
                <a:lnTo>
                  <a:pt x="776639" y="65125"/>
                </a:lnTo>
                <a:lnTo>
                  <a:pt x="768489" y="106352"/>
                </a:lnTo>
                <a:lnTo>
                  <a:pt x="768489" y="717025"/>
                </a:lnTo>
                <a:lnTo>
                  <a:pt x="765617" y="763386"/>
                </a:lnTo>
                <a:lnTo>
                  <a:pt x="757033" y="806482"/>
                </a:lnTo>
                <a:lnTo>
                  <a:pt x="742789" y="845933"/>
                </a:lnTo>
                <a:lnTo>
                  <a:pt x="722935" y="881358"/>
                </a:lnTo>
                <a:lnTo>
                  <a:pt x="697524" y="912377"/>
                </a:lnTo>
                <a:lnTo>
                  <a:pt x="666606" y="938610"/>
                </a:lnTo>
                <a:lnTo>
                  <a:pt x="630232" y="959675"/>
                </a:lnTo>
                <a:lnTo>
                  <a:pt x="588453" y="975193"/>
                </a:lnTo>
                <a:lnTo>
                  <a:pt x="541320" y="984783"/>
                </a:lnTo>
                <a:lnTo>
                  <a:pt x="488885" y="988064"/>
                </a:lnTo>
                <a:lnTo>
                  <a:pt x="436450" y="984783"/>
                </a:lnTo>
                <a:lnTo>
                  <a:pt x="389316" y="975193"/>
                </a:lnTo>
                <a:lnTo>
                  <a:pt x="347536" y="959675"/>
                </a:lnTo>
                <a:lnTo>
                  <a:pt x="311161" y="938610"/>
                </a:lnTo>
                <a:lnTo>
                  <a:pt x="280241" y="912377"/>
                </a:lnTo>
                <a:lnTo>
                  <a:pt x="254828" y="881358"/>
                </a:lnTo>
                <a:lnTo>
                  <a:pt x="234974" y="845933"/>
                </a:lnTo>
                <a:lnTo>
                  <a:pt x="220728" y="806482"/>
                </a:lnTo>
                <a:lnTo>
                  <a:pt x="212144" y="763386"/>
                </a:lnTo>
                <a:lnTo>
                  <a:pt x="209271" y="717025"/>
                </a:lnTo>
                <a:lnTo>
                  <a:pt x="209271" y="106352"/>
                </a:lnTo>
                <a:lnTo>
                  <a:pt x="201121" y="65125"/>
                </a:lnTo>
                <a:lnTo>
                  <a:pt x="178817" y="31301"/>
                </a:lnTo>
                <a:lnTo>
                  <a:pt x="145576" y="8414"/>
                </a:lnTo>
                <a:lnTo>
                  <a:pt x="104614" y="0"/>
                </a:lnTo>
                <a:lnTo>
                  <a:pt x="63676" y="8414"/>
                </a:lnTo>
                <a:lnTo>
                  <a:pt x="30448" y="31301"/>
                </a:lnTo>
                <a:lnTo>
                  <a:pt x="8148" y="65125"/>
                </a:lnTo>
                <a:lnTo>
                  <a:pt x="0" y="106352"/>
                </a:lnTo>
                <a:lnTo>
                  <a:pt x="0" y="694764"/>
                </a:lnTo>
                <a:lnTo>
                  <a:pt x="1892" y="745685"/>
                </a:lnTo>
                <a:lnTo>
                  <a:pt x="7521" y="794267"/>
                </a:lnTo>
                <a:lnTo>
                  <a:pt x="16809" y="840415"/>
                </a:lnTo>
                <a:lnTo>
                  <a:pt x="29683" y="884031"/>
                </a:lnTo>
                <a:lnTo>
                  <a:pt x="46065" y="925020"/>
                </a:lnTo>
                <a:lnTo>
                  <a:pt x="65881" y="963284"/>
                </a:lnTo>
                <a:lnTo>
                  <a:pt x="89055" y="998727"/>
                </a:lnTo>
                <a:lnTo>
                  <a:pt x="115511" y="1031252"/>
                </a:lnTo>
                <a:lnTo>
                  <a:pt x="145175" y="1060763"/>
                </a:lnTo>
                <a:lnTo>
                  <a:pt x="177971" y="1087164"/>
                </a:lnTo>
                <a:lnTo>
                  <a:pt x="213822" y="1110358"/>
                </a:lnTo>
                <a:lnTo>
                  <a:pt x="252655" y="1130249"/>
                </a:lnTo>
                <a:lnTo>
                  <a:pt x="294392" y="1146739"/>
                </a:lnTo>
                <a:lnTo>
                  <a:pt x="338960" y="1159733"/>
                </a:lnTo>
                <a:lnTo>
                  <a:pt x="386281" y="1169134"/>
                </a:lnTo>
                <a:lnTo>
                  <a:pt x="436282" y="1174845"/>
                </a:lnTo>
                <a:lnTo>
                  <a:pt x="488885" y="1176770"/>
                </a:lnTo>
                <a:lnTo>
                  <a:pt x="541487" y="1174845"/>
                </a:lnTo>
                <a:lnTo>
                  <a:pt x="591486" y="1169134"/>
                </a:lnTo>
                <a:lnTo>
                  <a:pt x="638806" y="1159733"/>
                </a:lnTo>
                <a:lnTo>
                  <a:pt x="683372" y="1146739"/>
                </a:lnTo>
                <a:lnTo>
                  <a:pt x="725109" y="1130249"/>
                </a:lnTo>
                <a:lnTo>
                  <a:pt x="763940" y="1110358"/>
                </a:lnTo>
                <a:lnTo>
                  <a:pt x="799791" y="1087164"/>
                </a:lnTo>
                <a:lnTo>
                  <a:pt x="832586" y="1060763"/>
                </a:lnTo>
                <a:lnTo>
                  <a:pt x="862250" y="1031252"/>
                </a:lnTo>
                <a:lnTo>
                  <a:pt x="888706" y="998727"/>
                </a:lnTo>
                <a:lnTo>
                  <a:pt x="911880" y="963284"/>
                </a:lnTo>
                <a:lnTo>
                  <a:pt x="931695" y="925020"/>
                </a:lnTo>
                <a:lnTo>
                  <a:pt x="948077" y="884031"/>
                </a:lnTo>
                <a:lnTo>
                  <a:pt x="960950" y="840415"/>
                </a:lnTo>
                <a:lnTo>
                  <a:pt x="970239" y="794267"/>
                </a:lnTo>
                <a:lnTo>
                  <a:pt x="975867" y="745685"/>
                </a:lnTo>
                <a:lnTo>
                  <a:pt x="977760" y="694764"/>
                </a:lnTo>
                <a:lnTo>
                  <a:pt x="977760" y="106352"/>
                </a:lnTo>
                <a:lnTo>
                  <a:pt x="969612" y="65125"/>
                </a:lnTo>
                <a:lnTo>
                  <a:pt x="947312" y="31301"/>
                </a:lnTo>
                <a:lnTo>
                  <a:pt x="914083" y="8414"/>
                </a:lnTo>
                <a:lnTo>
                  <a:pt x="873146" y="0"/>
                </a:lnTo>
                <a:close/>
              </a:path>
            </a:pathLst>
          </a:custGeom>
          <a:solidFill>
            <a:srgbClr val="93C90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7291339" y="9410384"/>
            <a:ext cx="897255" cy="1183640"/>
          </a:xfrm>
          <a:custGeom>
            <a:avLst/>
            <a:gdLst/>
            <a:ahLst/>
            <a:cxnLst/>
            <a:rect l="l" t="t" r="r" b="b"/>
            <a:pathLst>
              <a:path w="897255" h="1183640">
                <a:moveTo>
                  <a:pt x="464875" y="0"/>
                </a:moveTo>
                <a:lnTo>
                  <a:pt x="407872" y="1702"/>
                </a:lnTo>
                <a:lnTo>
                  <a:pt x="353897" y="6788"/>
                </a:lnTo>
                <a:lnTo>
                  <a:pt x="303143" y="15228"/>
                </a:lnTo>
                <a:lnTo>
                  <a:pt x="255800" y="26992"/>
                </a:lnTo>
                <a:lnTo>
                  <a:pt x="212059" y="42050"/>
                </a:lnTo>
                <a:lnTo>
                  <a:pt x="172111" y="60371"/>
                </a:lnTo>
                <a:lnTo>
                  <a:pt x="136147" y="81925"/>
                </a:lnTo>
                <a:lnTo>
                  <a:pt x="104359" y="106682"/>
                </a:lnTo>
                <a:lnTo>
                  <a:pt x="76937" y="134612"/>
                </a:lnTo>
                <a:lnTo>
                  <a:pt x="54073" y="165684"/>
                </a:lnTo>
                <a:lnTo>
                  <a:pt x="35957" y="199869"/>
                </a:lnTo>
                <a:lnTo>
                  <a:pt x="22780" y="237136"/>
                </a:lnTo>
                <a:lnTo>
                  <a:pt x="14734" y="277455"/>
                </a:lnTo>
                <a:lnTo>
                  <a:pt x="12010" y="320796"/>
                </a:lnTo>
                <a:lnTo>
                  <a:pt x="14011" y="362209"/>
                </a:lnTo>
                <a:lnTo>
                  <a:pt x="20307" y="400812"/>
                </a:lnTo>
                <a:lnTo>
                  <a:pt x="47518" y="470351"/>
                </a:lnTo>
                <a:lnTo>
                  <a:pt x="69304" y="501667"/>
                </a:lnTo>
                <a:lnTo>
                  <a:pt x="97124" y="530935"/>
                </a:lnTo>
                <a:lnTo>
                  <a:pt x="131412" y="558345"/>
                </a:lnTo>
                <a:lnTo>
                  <a:pt x="172604" y="584088"/>
                </a:lnTo>
                <a:lnTo>
                  <a:pt x="221134" y="608353"/>
                </a:lnTo>
                <a:lnTo>
                  <a:pt x="277438" y="631331"/>
                </a:lnTo>
                <a:lnTo>
                  <a:pt x="341951" y="653213"/>
                </a:lnTo>
                <a:lnTo>
                  <a:pt x="495027" y="697130"/>
                </a:lnTo>
                <a:lnTo>
                  <a:pt x="559193" y="719529"/>
                </a:lnTo>
                <a:lnTo>
                  <a:pt x="608867" y="742318"/>
                </a:lnTo>
                <a:lnTo>
                  <a:pt x="645309" y="766428"/>
                </a:lnTo>
                <a:lnTo>
                  <a:pt x="683537" y="822339"/>
                </a:lnTo>
                <a:lnTo>
                  <a:pt x="687842" y="856005"/>
                </a:lnTo>
                <a:lnTo>
                  <a:pt x="683753" y="888284"/>
                </a:lnTo>
                <a:lnTo>
                  <a:pt x="649233" y="945106"/>
                </a:lnTo>
                <a:lnTo>
                  <a:pt x="617600" y="967669"/>
                </a:lnTo>
                <a:lnTo>
                  <a:pt x="575583" y="985011"/>
                </a:lnTo>
                <a:lnTo>
                  <a:pt x="522583" y="996143"/>
                </a:lnTo>
                <a:lnTo>
                  <a:pt x="457996" y="1000074"/>
                </a:lnTo>
                <a:lnTo>
                  <a:pt x="394505" y="997054"/>
                </a:lnTo>
                <a:lnTo>
                  <a:pt x="340767" y="988513"/>
                </a:lnTo>
                <a:lnTo>
                  <a:pt x="294561" y="975234"/>
                </a:lnTo>
                <a:lnTo>
                  <a:pt x="253665" y="957995"/>
                </a:lnTo>
                <a:lnTo>
                  <a:pt x="215860" y="937577"/>
                </a:lnTo>
                <a:lnTo>
                  <a:pt x="178923" y="914762"/>
                </a:lnTo>
                <a:lnTo>
                  <a:pt x="140634" y="890328"/>
                </a:lnTo>
                <a:lnTo>
                  <a:pt x="127745" y="883564"/>
                </a:lnTo>
                <a:lnTo>
                  <a:pt x="87473" y="874884"/>
                </a:lnTo>
                <a:lnTo>
                  <a:pt x="23789" y="899538"/>
                </a:lnTo>
                <a:lnTo>
                  <a:pt x="0" y="964054"/>
                </a:lnTo>
                <a:lnTo>
                  <a:pt x="4287" y="991675"/>
                </a:lnTo>
                <a:lnTo>
                  <a:pt x="34720" y="1041760"/>
                </a:lnTo>
                <a:lnTo>
                  <a:pt x="98194" y="1090895"/>
                </a:lnTo>
                <a:lnTo>
                  <a:pt x="142657" y="1114895"/>
                </a:lnTo>
                <a:lnTo>
                  <a:pt x="190776" y="1135480"/>
                </a:lnTo>
                <a:lnTo>
                  <a:pt x="241647" y="1152548"/>
                </a:lnTo>
                <a:lnTo>
                  <a:pt x="294364" y="1165999"/>
                </a:lnTo>
                <a:lnTo>
                  <a:pt x="348026" y="1175732"/>
                </a:lnTo>
                <a:lnTo>
                  <a:pt x="401726" y="1181645"/>
                </a:lnTo>
                <a:lnTo>
                  <a:pt x="454562" y="1183639"/>
                </a:lnTo>
                <a:lnTo>
                  <a:pt x="514893" y="1181516"/>
                </a:lnTo>
                <a:lnTo>
                  <a:pt x="570896" y="1175266"/>
                </a:lnTo>
                <a:lnTo>
                  <a:pt x="622548" y="1165071"/>
                </a:lnTo>
                <a:lnTo>
                  <a:pt x="669826" y="1151109"/>
                </a:lnTo>
                <a:lnTo>
                  <a:pt x="712708" y="1133562"/>
                </a:lnTo>
                <a:lnTo>
                  <a:pt x="751171" y="1112609"/>
                </a:lnTo>
                <a:lnTo>
                  <a:pt x="785193" y="1088431"/>
                </a:lnTo>
                <a:lnTo>
                  <a:pt x="814751" y="1061208"/>
                </a:lnTo>
                <a:lnTo>
                  <a:pt x="839824" y="1031119"/>
                </a:lnTo>
                <a:lnTo>
                  <a:pt x="860389" y="998345"/>
                </a:lnTo>
                <a:lnTo>
                  <a:pt x="876422" y="963067"/>
                </a:lnTo>
                <a:lnTo>
                  <a:pt x="887902" y="925464"/>
                </a:lnTo>
                <a:lnTo>
                  <a:pt x="894807" y="885717"/>
                </a:lnTo>
                <a:lnTo>
                  <a:pt x="897114" y="844005"/>
                </a:lnTo>
                <a:lnTo>
                  <a:pt x="894205" y="795972"/>
                </a:lnTo>
                <a:lnTo>
                  <a:pt x="885655" y="752938"/>
                </a:lnTo>
                <a:lnTo>
                  <a:pt x="871733" y="714481"/>
                </a:lnTo>
                <a:lnTo>
                  <a:pt x="852704" y="680179"/>
                </a:lnTo>
                <a:lnTo>
                  <a:pt x="828837" y="649612"/>
                </a:lnTo>
                <a:lnTo>
                  <a:pt x="800396" y="622356"/>
                </a:lnTo>
                <a:lnTo>
                  <a:pt x="767651" y="597990"/>
                </a:lnTo>
                <a:lnTo>
                  <a:pt x="730867" y="576094"/>
                </a:lnTo>
                <a:lnTo>
                  <a:pt x="690311" y="556243"/>
                </a:lnTo>
                <a:lnTo>
                  <a:pt x="646251" y="538018"/>
                </a:lnTo>
                <a:lnTo>
                  <a:pt x="598953" y="520996"/>
                </a:lnTo>
                <a:lnTo>
                  <a:pt x="548684" y="504756"/>
                </a:lnTo>
                <a:lnTo>
                  <a:pt x="415699" y="464792"/>
                </a:lnTo>
                <a:lnTo>
                  <a:pt x="351290" y="442988"/>
                </a:lnTo>
                <a:lnTo>
                  <a:pt x="301284" y="421962"/>
                </a:lnTo>
                <a:lnTo>
                  <a:pt x="264482" y="400214"/>
                </a:lnTo>
                <a:lnTo>
                  <a:pt x="225681" y="348545"/>
                </a:lnTo>
                <a:lnTo>
                  <a:pt x="221281" y="315623"/>
                </a:lnTo>
                <a:lnTo>
                  <a:pt x="226856" y="280325"/>
                </a:lnTo>
                <a:lnTo>
                  <a:pt x="269747" y="226879"/>
                </a:lnTo>
                <a:lnTo>
                  <a:pt x="305925" y="208493"/>
                </a:lnTo>
                <a:lnTo>
                  <a:pt x="351166" y="195507"/>
                </a:lnTo>
                <a:lnTo>
                  <a:pt x="404901" y="187803"/>
                </a:lnTo>
                <a:lnTo>
                  <a:pt x="466561" y="185261"/>
                </a:lnTo>
                <a:lnTo>
                  <a:pt x="518566" y="188099"/>
                </a:lnTo>
                <a:lnTo>
                  <a:pt x="566894" y="195944"/>
                </a:lnTo>
                <a:lnTo>
                  <a:pt x="612169" y="207794"/>
                </a:lnTo>
                <a:lnTo>
                  <a:pt x="655015" y="222646"/>
                </a:lnTo>
                <a:lnTo>
                  <a:pt x="696056" y="239496"/>
                </a:lnTo>
                <a:lnTo>
                  <a:pt x="735914" y="257342"/>
                </a:lnTo>
                <a:lnTo>
                  <a:pt x="746195" y="261579"/>
                </a:lnTo>
                <a:lnTo>
                  <a:pt x="756486" y="264201"/>
                </a:lnTo>
                <a:lnTo>
                  <a:pt x="766779" y="265535"/>
                </a:lnTo>
                <a:lnTo>
                  <a:pt x="777065" y="265908"/>
                </a:lnTo>
                <a:lnTo>
                  <a:pt x="815073" y="257681"/>
                </a:lnTo>
                <a:lnTo>
                  <a:pt x="841825" y="236106"/>
                </a:lnTo>
                <a:lnTo>
                  <a:pt x="857641" y="205844"/>
                </a:lnTo>
                <a:lnTo>
                  <a:pt x="862842" y="171554"/>
                </a:lnTo>
                <a:lnTo>
                  <a:pt x="851865" y="132711"/>
                </a:lnTo>
                <a:lnTo>
                  <a:pt x="822774" y="98815"/>
                </a:lnTo>
                <a:lnTo>
                  <a:pt x="781333" y="70273"/>
                </a:lnTo>
                <a:lnTo>
                  <a:pt x="733304" y="47492"/>
                </a:lnTo>
                <a:lnTo>
                  <a:pt x="684450" y="30878"/>
                </a:lnTo>
                <a:lnTo>
                  <a:pt x="627699" y="17378"/>
                </a:lnTo>
                <a:lnTo>
                  <a:pt x="570143" y="7727"/>
                </a:lnTo>
                <a:lnTo>
                  <a:pt x="514847" y="1932"/>
                </a:lnTo>
                <a:lnTo>
                  <a:pt x="464875" y="0"/>
                </a:lnTo>
                <a:close/>
              </a:path>
            </a:pathLst>
          </a:custGeom>
          <a:solidFill>
            <a:srgbClr val="93C90E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0" name="object 10"/>
          <p:cNvGrpSpPr/>
          <p:nvPr/>
        </p:nvGrpSpPr>
        <p:grpSpPr>
          <a:xfrm>
            <a:off x="15121822" y="9417260"/>
            <a:ext cx="933450" cy="1170305"/>
            <a:chOff x="15121822" y="9417260"/>
            <a:chExt cx="933450" cy="1170305"/>
          </a:xfrm>
        </p:grpSpPr>
        <p:sp>
          <p:nvSpPr>
            <p:cNvPr id="11" name="object 11"/>
            <p:cNvSpPr/>
            <p:nvPr/>
          </p:nvSpPr>
          <p:spPr>
            <a:xfrm>
              <a:off x="15121822" y="9417260"/>
              <a:ext cx="595630" cy="1170305"/>
            </a:xfrm>
            <a:custGeom>
              <a:avLst/>
              <a:gdLst/>
              <a:ahLst/>
              <a:cxnLst/>
              <a:rect l="l" t="t" r="r" b="b"/>
              <a:pathLst>
                <a:path w="595630" h="1170304">
                  <a:moveTo>
                    <a:pt x="104656" y="0"/>
                  </a:moveTo>
                  <a:lnTo>
                    <a:pt x="65953" y="7797"/>
                  </a:lnTo>
                  <a:lnTo>
                    <a:pt x="34332" y="28942"/>
                  </a:lnTo>
                  <a:lnTo>
                    <a:pt x="13005" y="60063"/>
                  </a:lnTo>
                  <a:lnTo>
                    <a:pt x="5183" y="97787"/>
                  </a:lnTo>
                  <a:lnTo>
                    <a:pt x="6464" y="112900"/>
                  </a:lnTo>
                  <a:lnTo>
                    <a:pt x="10313" y="127373"/>
                  </a:lnTo>
                  <a:lnTo>
                    <a:pt x="16739" y="141201"/>
                  </a:lnTo>
                  <a:lnTo>
                    <a:pt x="25747" y="154382"/>
                  </a:lnTo>
                  <a:lnTo>
                    <a:pt x="355120" y="581532"/>
                  </a:lnTo>
                  <a:lnTo>
                    <a:pt x="20617" y="1013822"/>
                  </a:lnTo>
                  <a:lnTo>
                    <a:pt x="11595" y="1027567"/>
                  </a:lnTo>
                  <a:lnTo>
                    <a:pt x="5152" y="1042766"/>
                  </a:lnTo>
                  <a:lnTo>
                    <a:pt x="1288" y="1058936"/>
                  </a:lnTo>
                  <a:lnTo>
                    <a:pt x="0" y="1075590"/>
                  </a:lnTo>
                  <a:lnTo>
                    <a:pt x="7266" y="1112037"/>
                  </a:lnTo>
                  <a:lnTo>
                    <a:pt x="27241" y="1142045"/>
                  </a:lnTo>
                  <a:lnTo>
                    <a:pt x="57183" y="1162402"/>
                  </a:lnTo>
                  <a:lnTo>
                    <a:pt x="94353" y="1169901"/>
                  </a:lnTo>
                  <a:lnTo>
                    <a:pt x="119252" y="1167357"/>
                  </a:lnTo>
                  <a:lnTo>
                    <a:pt x="158782" y="1147474"/>
                  </a:lnTo>
                  <a:lnTo>
                    <a:pt x="475179" y="739349"/>
                  </a:lnTo>
                  <a:lnTo>
                    <a:pt x="595280" y="581532"/>
                  </a:lnTo>
                  <a:lnTo>
                    <a:pt x="475179" y="423725"/>
                  </a:lnTo>
                  <a:lnTo>
                    <a:pt x="178434" y="36019"/>
                  </a:lnTo>
                  <a:lnTo>
                    <a:pt x="163755" y="20995"/>
                  </a:lnTo>
                  <a:lnTo>
                    <a:pt x="146029" y="9658"/>
                  </a:lnTo>
                  <a:lnTo>
                    <a:pt x="126061" y="2496"/>
                  </a:lnTo>
                  <a:lnTo>
                    <a:pt x="104656" y="0"/>
                  </a:lnTo>
                  <a:close/>
                </a:path>
              </a:pathLst>
            </a:custGeom>
            <a:solidFill>
              <a:srgbClr val="93C90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15677553" y="9418059"/>
              <a:ext cx="377825" cy="1168400"/>
            </a:xfrm>
            <a:custGeom>
              <a:avLst/>
              <a:gdLst/>
              <a:ahLst/>
              <a:cxnLst/>
              <a:rect l="l" t="t" r="r" b="b"/>
              <a:pathLst>
                <a:path w="377825" h="1168400">
                  <a:moveTo>
                    <a:pt x="377304" y="1085850"/>
                  </a:moveTo>
                  <a:lnTo>
                    <a:pt x="358216" y="1015263"/>
                  </a:lnTo>
                  <a:lnTo>
                    <a:pt x="170357" y="771575"/>
                  </a:lnTo>
                  <a:lnTo>
                    <a:pt x="106959" y="735164"/>
                  </a:lnTo>
                  <a:lnTo>
                    <a:pt x="70421" y="737501"/>
                  </a:lnTo>
                  <a:lnTo>
                    <a:pt x="36410" y="754265"/>
                  </a:lnTo>
                  <a:lnTo>
                    <a:pt x="11544" y="782904"/>
                  </a:lnTo>
                  <a:lnTo>
                    <a:pt x="0" y="817638"/>
                  </a:lnTo>
                  <a:lnTo>
                    <a:pt x="2311" y="854163"/>
                  </a:lnTo>
                  <a:lnTo>
                    <a:pt x="19050" y="888187"/>
                  </a:lnTo>
                  <a:lnTo>
                    <a:pt x="206921" y="1131925"/>
                  </a:lnTo>
                  <a:lnTo>
                    <a:pt x="235572" y="1156779"/>
                  </a:lnTo>
                  <a:lnTo>
                    <a:pt x="270319" y="1168323"/>
                  </a:lnTo>
                  <a:lnTo>
                    <a:pt x="306870" y="1165999"/>
                  </a:lnTo>
                  <a:lnTo>
                    <a:pt x="340906" y="1149248"/>
                  </a:lnTo>
                  <a:lnTo>
                    <a:pt x="365747" y="1120597"/>
                  </a:lnTo>
                  <a:lnTo>
                    <a:pt x="377304" y="1085850"/>
                  </a:lnTo>
                  <a:close/>
                </a:path>
                <a:path w="377825" h="1168400">
                  <a:moveTo>
                    <a:pt x="377304" y="82461"/>
                  </a:moveTo>
                  <a:lnTo>
                    <a:pt x="365747" y="47713"/>
                  </a:lnTo>
                  <a:lnTo>
                    <a:pt x="340906" y="19075"/>
                  </a:lnTo>
                  <a:lnTo>
                    <a:pt x="306870" y="2311"/>
                  </a:lnTo>
                  <a:lnTo>
                    <a:pt x="270319" y="0"/>
                  </a:lnTo>
                  <a:lnTo>
                    <a:pt x="235572" y="11544"/>
                  </a:lnTo>
                  <a:lnTo>
                    <a:pt x="206921" y="36385"/>
                  </a:lnTo>
                  <a:lnTo>
                    <a:pt x="19050" y="280123"/>
                  </a:lnTo>
                  <a:lnTo>
                    <a:pt x="2311" y="314147"/>
                  </a:lnTo>
                  <a:lnTo>
                    <a:pt x="0" y="350685"/>
                  </a:lnTo>
                  <a:lnTo>
                    <a:pt x="11544" y="385419"/>
                  </a:lnTo>
                  <a:lnTo>
                    <a:pt x="36410" y="414058"/>
                  </a:lnTo>
                  <a:lnTo>
                    <a:pt x="70421" y="430822"/>
                  </a:lnTo>
                  <a:lnTo>
                    <a:pt x="106959" y="433146"/>
                  </a:lnTo>
                  <a:lnTo>
                    <a:pt x="141706" y="421601"/>
                  </a:lnTo>
                  <a:lnTo>
                    <a:pt x="170357" y="396735"/>
                  </a:lnTo>
                  <a:lnTo>
                    <a:pt x="358216" y="153047"/>
                  </a:lnTo>
                  <a:lnTo>
                    <a:pt x="374980" y="119011"/>
                  </a:lnTo>
                  <a:lnTo>
                    <a:pt x="377304" y="824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/>
          <p:cNvSpPr txBox="1"/>
          <p:nvPr/>
        </p:nvSpPr>
        <p:spPr>
          <a:xfrm>
            <a:off x="13091261" y="8935362"/>
            <a:ext cx="5125085" cy="36322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 sz="2200" spc="70" b="1">
                <a:solidFill>
                  <a:srgbClr val="FFFFFF"/>
                </a:solidFill>
                <a:latin typeface="Arial"/>
                <a:cs typeface="Arial"/>
              </a:rPr>
              <a:t>SAN</a:t>
            </a:r>
            <a:r>
              <a:rPr dirty="0" sz="2200" spc="2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200" spc="90" b="1">
                <a:solidFill>
                  <a:srgbClr val="FFFFFF"/>
                </a:solidFill>
                <a:latin typeface="Arial"/>
                <a:cs typeface="Arial"/>
              </a:rPr>
              <a:t>DIEGO,</a:t>
            </a:r>
            <a:r>
              <a:rPr dirty="0" sz="2200" spc="2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200" spc="55" b="1">
                <a:solidFill>
                  <a:srgbClr val="FFFFFF"/>
                </a:solidFill>
                <a:latin typeface="Arial"/>
                <a:cs typeface="Arial"/>
              </a:rPr>
              <a:t>CA</a:t>
            </a:r>
            <a:r>
              <a:rPr dirty="0" sz="2200" spc="1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FFFFFF"/>
                </a:solidFill>
                <a:latin typeface="Arial"/>
                <a:cs typeface="Arial"/>
              </a:rPr>
              <a:t>|</a:t>
            </a:r>
            <a:r>
              <a:rPr dirty="0" sz="2200" spc="25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FFFFFF"/>
                </a:solidFill>
                <a:latin typeface="Arial"/>
                <a:cs typeface="Arial"/>
              </a:rPr>
              <a:t>OCT.</a:t>
            </a:r>
            <a:r>
              <a:rPr dirty="0" sz="2200" spc="2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200" spc="110" b="1">
                <a:solidFill>
                  <a:srgbClr val="FFFFFF"/>
                </a:solidFill>
                <a:latin typeface="Arial"/>
                <a:cs typeface="Arial"/>
              </a:rPr>
              <a:t>26–</a:t>
            </a:r>
            <a:r>
              <a:rPr dirty="0" sz="2200" spc="70" b="1">
                <a:solidFill>
                  <a:srgbClr val="FFFFFF"/>
                </a:solidFill>
                <a:latin typeface="Arial"/>
                <a:cs typeface="Arial"/>
              </a:rPr>
              <a:t>29,</a:t>
            </a:r>
            <a:r>
              <a:rPr dirty="0" sz="2200" spc="2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200" spc="90" b="1">
                <a:solidFill>
                  <a:srgbClr val="FFFFFF"/>
                </a:solidFill>
                <a:latin typeface="Arial"/>
                <a:cs typeface="Arial"/>
              </a:rPr>
              <a:t>2026</a:t>
            </a:r>
            <a:endParaRPr sz="2200">
              <a:latin typeface="Arial"/>
              <a:cs typeface="Arial"/>
            </a:endParaRPr>
          </a:p>
        </p:txBody>
      </p:sp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7264857"/>
            <a:ext cx="7949389" cy="4043698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134929" y="588418"/>
            <a:ext cx="6592605" cy="6591300"/>
          </a:xfrm>
          <a:prstGeom prst="rect">
            <a:avLst/>
          </a:prstGeom>
        </p:spPr>
      </p:pic>
      <p:sp>
        <p:nvSpPr>
          <p:cNvPr id="16" name="object 16"/>
          <p:cNvSpPr/>
          <p:nvPr/>
        </p:nvSpPr>
        <p:spPr>
          <a:xfrm>
            <a:off x="12134905" y="7293149"/>
            <a:ext cx="6593205" cy="1105535"/>
          </a:xfrm>
          <a:custGeom>
            <a:avLst/>
            <a:gdLst/>
            <a:ahLst/>
            <a:cxnLst/>
            <a:rect l="l" t="t" r="r" b="b"/>
            <a:pathLst>
              <a:path w="6593205" h="1105534">
                <a:moveTo>
                  <a:pt x="6040151" y="0"/>
                </a:moveTo>
                <a:lnTo>
                  <a:pt x="552590" y="0"/>
                </a:lnTo>
                <a:lnTo>
                  <a:pt x="504918" y="2027"/>
                </a:lnTo>
                <a:lnTo>
                  <a:pt x="458371" y="8000"/>
                </a:lnTo>
                <a:lnTo>
                  <a:pt x="413114" y="17751"/>
                </a:lnTo>
                <a:lnTo>
                  <a:pt x="369314" y="31116"/>
                </a:lnTo>
                <a:lnTo>
                  <a:pt x="327137" y="47929"/>
                </a:lnTo>
                <a:lnTo>
                  <a:pt x="286748" y="68025"/>
                </a:lnTo>
                <a:lnTo>
                  <a:pt x="248314" y="91237"/>
                </a:lnTo>
                <a:lnTo>
                  <a:pt x="212001" y="117400"/>
                </a:lnTo>
                <a:lnTo>
                  <a:pt x="177974" y="146348"/>
                </a:lnTo>
                <a:lnTo>
                  <a:pt x="146400" y="177916"/>
                </a:lnTo>
                <a:lnTo>
                  <a:pt x="117445" y="211939"/>
                </a:lnTo>
                <a:lnTo>
                  <a:pt x="91274" y="248250"/>
                </a:lnTo>
                <a:lnTo>
                  <a:pt x="68055" y="286683"/>
                </a:lnTo>
                <a:lnTo>
                  <a:pt x="47952" y="327074"/>
                </a:lnTo>
                <a:lnTo>
                  <a:pt x="31132" y="369257"/>
                </a:lnTo>
                <a:lnTo>
                  <a:pt x="17760" y="413065"/>
                </a:lnTo>
                <a:lnTo>
                  <a:pt x="8004" y="458334"/>
                </a:lnTo>
                <a:lnTo>
                  <a:pt x="2028" y="504897"/>
                </a:lnTo>
                <a:lnTo>
                  <a:pt x="0" y="552590"/>
                </a:lnTo>
                <a:lnTo>
                  <a:pt x="2028" y="600261"/>
                </a:lnTo>
                <a:lnTo>
                  <a:pt x="8004" y="646805"/>
                </a:lnTo>
                <a:lnTo>
                  <a:pt x="17760" y="692057"/>
                </a:lnTo>
                <a:lnTo>
                  <a:pt x="31132" y="735850"/>
                </a:lnTo>
                <a:lnTo>
                  <a:pt x="47952" y="778020"/>
                </a:lnTo>
                <a:lnTo>
                  <a:pt x="68055" y="818400"/>
                </a:lnTo>
                <a:lnTo>
                  <a:pt x="91274" y="856824"/>
                </a:lnTo>
                <a:lnTo>
                  <a:pt x="117445" y="893127"/>
                </a:lnTo>
                <a:lnTo>
                  <a:pt x="146400" y="927143"/>
                </a:lnTo>
                <a:lnTo>
                  <a:pt x="177974" y="958706"/>
                </a:lnTo>
                <a:lnTo>
                  <a:pt x="212001" y="987651"/>
                </a:lnTo>
                <a:lnTo>
                  <a:pt x="248314" y="1013811"/>
                </a:lnTo>
                <a:lnTo>
                  <a:pt x="286748" y="1037021"/>
                </a:lnTo>
                <a:lnTo>
                  <a:pt x="327137" y="1057115"/>
                </a:lnTo>
                <a:lnTo>
                  <a:pt x="369314" y="1073928"/>
                </a:lnTo>
                <a:lnTo>
                  <a:pt x="413114" y="1087293"/>
                </a:lnTo>
                <a:lnTo>
                  <a:pt x="458371" y="1097044"/>
                </a:lnTo>
                <a:lnTo>
                  <a:pt x="504918" y="1103017"/>
                </a:lnTo>
                <a:lnTo>
                  <a:pt x="552590" y="1105044"/>
                </a:lnTo>
                <a:lnTo>
                  <a:pt x="6040151" y="1105044"/>
                </a:lnTo>
                <a:lnTo>
                  <a:pt x="6087821" y="1103017"/>
                </a:lnTo>
                <a:lnTo>
                  <a:pt x="6134365" y="1097044"/>
                </a:lnTo>
                <a:lnTo>
                  <a:pt x="6179617" y="1087293"/>
                </a:lnTo>
                <a:lnTo>
                  <a:pt x="6223411" y="1073928"/>
                </a:lnTo>
                <a:lnTo>
                  <a:pt x="6265580" y="1057115"/>
                </a:lnTo>
                <a:lnTo>
                  <a:pt x="6305960" y="1037021"/>
                </a:lnTo>
                <a:lnTo>
                  <a:pt x="6344385" y="1013811"/>
                </a:lnTo>
                <a:lnTo>
                  <a:pt x="6380688" y="987651"/>
                </a:lnTo>
                <a:lnTo>
                  <a:pt x="6414704" y="958706"/>
                </a:lnTo>
                <a:lnTo>
                  <a:pt x="6446267" y="927143"/>
                </a:lnTo>
                <a:lnTo>
                  <a:pt x="6475212" y="893127"/>
                </a:lnTo>
                <a:lnTo>
                  <a:pt x="6501372" y="856824"/>
                </a:lnTo>
                <a:lnTo>
                  <a:pt x="6524582" y="818400"/>
                </a:lnTo>
                <a:lnTo>
                  <a:pt x="6544676" y="778020"/>
                </a:lnTo>
                <a:lnTo>
                  <a:pt x="6561488" y="735850"/>
                </a:lnTo>
                <a:lnTo>
                  <a:pt x="6574853" y="692057"/>
                </a:lnTo>
                <a:lnTo>
                  <a:pt x="6584605" y="646805"/>
                </a:lnTo>
                <a:lnTo>
                  <a:pt x="6590577" y="600261"/>
                </a:lnTo>
                <a:lnTo>
                  <a:pt x="6592605" y="552590"/>
                </a:lnTo>
                <a:lnTo>
                  <a:pt x="6590577" y="504897"/>
                </a:lnTo>
                <a:lnTo>
                  <a:pt x="6584605" y="458334"/>
                </a:lnTo>
                <a:lnTo>
                  <a:pt x="6574853" y="413065"/>
                </a:lnTo>
                <a:lnTo>
                  <a:pt x="6561488" y="369257"/>
                </a:lnTo>
                <a:lnTo>
                  <a:pt x="6544676" y="327074"/>
                </a:lnTo>
                <a:lnTo>
                  <a:pt x="6524582" y="286683"/>
                </a:lnTo>
                <a:lnTo>
                  <a:pt x="6501372" y="248250"/>
                </a:lnTo>
                <a:lnTo>
                  <a:pt x="6475212" y="211939"/>
                </a:lnTo>
                <a:lnTo>
                  <a:pt x="6446267" y="177916"/>
                </a:lnTo>
                <a:lnTo>
                  <a:pt x="6414704" y="146348"/>
                </a:lnTo>
                <a:lnTo>
                  <a:pt x="6380688" y="117400"/>
                </a:lnTo>
                <a:lnTo>
                  <a:pt x="6344385" y="91237"/>
                </a:lnTo>
                <a:lnTo>
                  <a:pt x="6305960" y="68025"/>
                </a:lnTo>
                <a:lnTo>
                  <a:pt x="6265580" y="47929"/>
                </a:lnTo>
                <a:lnTo>
                  <a:pt x="6223411" y="31116"/>
                </a:lnTo>
                <a:lnTo>
                  <a:pt x="6179617" y="17751"/>
                </a:lnTo>
                <a:lnTo>
                  <a:pt x="6134365" y="8000"/>
                </a:lnTo>
                <a:lnTo>
                  <a:pt x="6087821" y="2027"/>
                </a:lnTo>
                <a:lnTo>
                  <a:pt x="6040151" y="0"/>
                </a:lnTo>
                <a:close/>
              </a:path>
            </a:pathLst>
          </a:custGeom>
          <a:solidFill>
            <a:srgbClr val="95C93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13260452" y="7528111"/>
            <a:ext cx="4530090" cy="57594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3600" spc="135">
                <a:solidFill>
                  <a:srgbClr val="FFFFFF"/>
                </a:solidFill>
                <a:latin typeface="Arial"/>
                <a:cs typeface="Arial"/>
              </a:rPr>
              <a:t>YOUR</a:t>
            </a:r>
            <a:r>
              <a:rPr dirty="0" sz="3600" spc="3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600" spc="135">
                <a:solidFill>
                  <a:srgbClr val="FFFFFF"/>
                </a:solidFill>
                <a:latin typeface="Arial"/>
                <a:cs typeface="Arial"/>
              </a:rPr>
              <a:t>NAME</a:t>
            </a:r>
            <a:r>
              <a:rPr dirty="0" sz="3600" spc="3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600" spc="160">
                <a:solidFill>
                  <a:srgbClr val="FFFFFF"/>
                </a:solidFill>
                <a:latin typeface="Arial"/>
                <a:cs typeface="Arial"/>
              </a:rPr>
              <a:t>HERE</a:t>
            </a:r>
            <a:endParaRPr sz="3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2026-08-31T13:37:25Z</dcterms:created>
  <dcterms:modified xsi:type="dcterms:W3CDTF">2026-08-31T13:37:25Z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StructuredOutput v10.0.19912.1</vt:lpwstr>
  </property>
  <property fmtid="{D5CDD505-2E9C-101B-9397-08002B2CF9AE}" pid="3" name="Created">
    <vt:filetime>2026-08-31T00:00:00Z</vt:filetime>
  </property>
  <property fmtid="{D5CDD505-2E9C-101B-9397-08002B2CF9AE}" pid="4" name="CreationClient">
    <vt:lpwstr>hz-json-import</vt:lpwstr>
  </property>
  <property fmtid="{D5CDD505-2E9C-101B-9397-08002B2CF9AE}" pid="5" name="Creator">
    <vt:lpwstr>Adobe Express</vt:lpwstr>
  </property>
  <property fmtid="{D5CDD505-2E9C-101B-9397-08002B2CF9AE}" pid="6" name="LastSaved">
    <vt:filetime>2026-08-31T00:00:00Z</vt:filetime>
  </property>
  <property fmtid="{D5CDD505-2E9C-101B-9397-08002B2CF9AE}" pid="7" name="Producer">
    <vt:lpwstr>Adobe Express</vt:lpwstr>
  </property>
</Properties>
</file>